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8" r:id="rId4"/>
    <p:sldId id="259" r:id="rId5"/>
    <p:sldId id="282" r:id="rId6"/>
    <p:sldId id="292" r:id="rId7"/>
    <p:sldId id="293" r:id="rId8"/>
    <p:sldId id="291" r:id="rId9"/>
    <p:sldId id="302" r:id="rId10"/>
    <p:sldId id="294" r:id="rId11"/>
    <p:sldId id="295" r:id="rId12"/>
    <p:sldId id="296" r:id="rId13"/>
    <p:sldId id="303" r:id="rId14"/>
    <p:sldId id="297" r:id="rId15"/>
    <p:sldId id="271" r:id="rId16"/>
    <p:sldId id="29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8B9ECC-F01B-7EE2-A974-B3970D485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D892314-159D-6C3D-D1B3-3F70E3903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B1EA01-9B53-B635-1785-3A4F567A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FFDE10-3779-5521-B09C-54AB9951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155FBD-6A9F-94CB-05DF-3ECD2073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1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AAB83E-7007-B97F-B62D-2B411E31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DC51B5-148C-C3D9-E4CD-E14733D15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0BD2AE-AB6D-57E3-1A74-E4C52017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194283-00D3-16AE-19E2-DECA1A95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700AE8-61B1-C1F3-D1E9-4006532E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2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CCE06F0-D846-4C96-2668-4E031A4F0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85E5FF4-BE76-765B-93BB-A5F16459F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BA1752-0C0F-51BD-B8D3-BFE67A5C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0C609F-B14E-DAEB-C1D5-06B42FC1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D6EC09-3637-FA37-4F22-222AF3A4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7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6647BB-E842-849E-1CCF-DB82BA2B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66AD581-65CC-4B58-9BAB-3EF75AE94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7FE435-1897-4F1A-BE88-E80184C8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97F5A9-2AC6-6658-FFBC-94710147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C6CD24-474E-FB17-9083-B666CA31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913181-8209-09BB-7D9A-D7B8276D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B089396-4D07-DB87-A68F-9AE8C3982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A85FEF-D304-65F9-35B6-6979C036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E7C699-0924-786D-8480-A2069B41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3F5F76-D0D9-B3E5-2F3D-E4A548B2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3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F1A625-EC31-E246-8653-2597111C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5BB295-4F23-02AD-9282-C18A2CC34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B12B6B-A1E7-D5E8-16D1-49FDCA64C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6BEBA98-A265-2A36-D632-080F131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34987D4-2E2A-9EF2-85CF-D5A5BE0A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98A6D0A-CF09-33C4-9AE5-5932D2E1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5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A3A80C-A79E-BCD5-3028-C6ABBC3EE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111933-507C-D620-4690-4B6DD8E70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8EFB059-BF78-BA6D-2C2D-5B7E6B73C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461CACF-FF50-A998-8D79-34A778D7B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5315ED3-C1CD-91B2-9629-3E221134B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0A0E03B-F1BA-5F8E-C38F-0F47E2DC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9A2E58C-6657-CA6D-992E-813CB313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F5476C3-4EC5-F924-7341-3B2EA492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0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336563-0794-D9A1-7BE7-7E12A482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304D748-85CD-2C2E-FE6A-75DC6DC3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5BAABB9-4E5A-1631-CC50-8EF7FFBD8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EDAE50-92B6-D8B4-158D-D57E26E8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62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B53A7CE-3914-525F-5114-BEAAA72E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B6BAAC0-D528-5E14-ADF2-CCCD2816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3BDDEED-941F-2698-7BD7-B57DB1CB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4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CD295F-D191-1412-A802-A381ADEE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FAC09B-76C7-370F-A68B-2F69D9D3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48FE06C-310A-3DC2-D9E3-B1577D0BC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1F0EAD6-E8FF-3A65-1735-8ACE1A2E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B59C2BB-7C69-8CA0-95E0-D4F5ED3CB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4B43861-CED1-C0BB-363C-7F1F32FF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1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EE3625-31AB-7E73-B38C-D8A06E87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904FB90-0E5C-318C-F876-0032EC496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0A6FDB1-C397-F92A-71E8-50031C23C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9F7D991-B68C-72DB-DEFE-4F5A8BBE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3EBD081-A980-6B0B-7B1E-0F59149F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21309F4-37EA-81C2-9BD6-A17A8783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78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BB0AF3-1328-A9D9-0FEF-24C1E14D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BC1D6B-13D1-DF78-9989-8FFC5F4CE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ED8C8C-CA7B-4742-B318-8974FC207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A0A4-BFCF-4F8F-AB22-BDAF25C8B13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A33A08-190B-1D6B-A6D7-48D7B3F4B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D3A840-5F29-3B96-C58B-27F28FE60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505EC-9654-4AFC-9DFD-B61C0A589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0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8905E7-D02F-6AC2-FF2B-E2E759C72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72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006" y="1833329"/>
            <a:ext cx="11871854" cy="33939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EDCA5C4-A246-9FA7-C042-8EDA7762F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04" y="0"/>
            <a:ext cx="6858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8219" y="2213303"/>
            <a:ext cx="68684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Medium Cond" panose="020B0606030402020204" pitchFamily="34" charset="0"/>
              </a:rPr>
              <a:t>О праздновании Дня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Medium Cond" panose="020B0606030402020204" pitchFamily="34" charset="0"/>
              </a:rPr>
              <a:t>семьи,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Medium Cond" panose="020B0606030402020204" pitchFamily="34" charset="0"/>
              </a:rPr>
              <a:t>любви и верности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ranklin Gothic Medium Cond" panose="020B0606030402020204" pitchFamily="34" charset="0"/>
              </a:rPr>
              <a:t>в городе Калуга</a:t>
            </a:r>
          </a:p>
        </p:txBody>
      </p:sp>
      <p:pic>
        <p:nvPicPr>
          <p:cNvPr id="307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5002" y="307195"/>
            <a:ext cx="425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правление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социальной защиты города Калуги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E642E6-AD8B-18C9-5474-BC65E4BAF5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77" y="2094951"/>
            <a:ext cx="6773383" cy="330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1CF9F02-5E54-E745-72F6-79C0AA3DA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9"/>
          <a:stretch/>
        </p:blipFill>
        <p:spPr>
          <a:xfrm>
            <a:off x="2235502" y="1333500"/>
            <a:ext cx="7503722" cy="42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2AAE78-8936-2857-7F70-14EC3EC27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6" y="1058473"/>
            <a:ext cx="4081509" cy="272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A300AC3-5EC8-8EC0-F9E6-9810B3A4E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32" y="3634620"/>
            <a:ext cx="4032814" cy="268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5F8CC23-0483-933B-F048-363CF19BC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55" y="2063200"/>
            <a:ext cx="4714262" cy="314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1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4102" name="Picture 6" descr="M:\День семьи, любви и верности\2022\IMG_4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16" y="1183563"/>
            <a:ext cx="7370376" cy="4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5122" name="Picture 2" descr="C:\Users\babay\AppData\Local\Temp\notesB44A69\~8202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64" y="1134208"/>
            <a:ext cx="5027244" cy="50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6DA8BE8-0E41-B2F1-6C0C-595933A2B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699" b="22066"/>
          <a:stretch/>
        </p:blipFill>
        <p:spPr>
          <a:xfrm>
            <a:off x="6519636" y="1937646"/>
            <a:ext cx="5013762" cy="31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C2A31FA-F05A-002B-3128-E4E169892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5" y="1937646"/>
            <a:ext cx="4743452" cy="31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1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0B9F8A0-07D2-64C8-72F3-414D149C8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3B9727-2F88-E075-59BF-3DDEB80F06AE}"/>
              </a:ext>
            </a:extLst>
          </p:cNvPr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6146" name="Picture 2" descr="M:\День семьи, любви и верности\2022\IMG_4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71" y="1095554"/>
            <a:ext cx="7304830" cy="48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43869FF-05EC-14C4-D534-F09EA5D4F08D}"/>
              </a:ext>
            </a:extLst>
          </p:cNvPr>
          <p:cNvSpPr/>
          <p:nvPr/>
        </p:nvSpPr>
        <p:spPr>
          <a:xfrm>
            <a:off x="2477675" y="5816736"/>
            <a:ext cx="70986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Спасибо за внимание !</a:t>
            </a:r>
          </a:p>
        </p:txBody>
      </p:sp>
      <p:pic>
        <p:nvPicPr>
          <p:cNvPr id="7170" name="Picture 2" descr="M:\День семьи, любви и верности\2022\IMG_4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75" y="1062790"/>
            <a:ext cx="7098628" cy="47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3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4E7B78-30DA-0612-500A-66E0916DD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26" y="1442639"/>
            <a:ext cx="8847147" cy="4241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640878"/>
            <a:ext cx="2048715" cy="150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398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083170-123D-CE04-E690-1987E6EC4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809D93-6D87-32CD-B73F-5F6074121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225" y="-3374307"/>
            <a:ext cx="8148798" cy="420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9CBBB9-24CE-EDFC-37B7-C56179A090FD}"/>
              </a:ext>
            </a:extLst>
          </p:cNvPr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</p:spTree>
    <p:extLst>
      <p:ext uri="{BB962C8B-B14F-4D97-AF65-F5344CB8AC3E}">
        <p14:creationId xmlns:p14="http://schemas.microsoft.com/office/powerpoint/2010/main" val="28458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283 -0.69676 L -0.94167 0.6576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732" y="6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D5FAB0-57F6-8B2C-FB2A-7146B3708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26B376-01BB-1D7C-3F74-F34168210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5484" y="-5480255"/>
            <a:ext cx="7911128" cy="408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41E0A2-7D7D-1F68-0DD9-0D3FD941D9CB}"/>
              </a:ext>
            </a:extLst>
          </p:cNvPr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</p:spTree>
    <p:extLst>
      <p:ext uri="{BB962C8B-B14F-4D97-AF65-F5344CB8AC3E}">
        <p14:creationId xmlns:p14="http://schemas.microsoft.com/office/powerpoint/2010/main" val="1978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98 0.15162 L 1.12018 0.9659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A376FE51-61EE-E4BC-E7F4-BE003270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8" y="3368404"/>
            <a:ext cx="3775195" cy="258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7F8C04C-2D22-8E96-4362-2BCF232A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03" y="1926733"/>
            <a:ext cx="5025427" cy="273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A062920-B4FA-C439-15D5-51482448F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129" y="443753"/>
            <a:ext cx="3094651" cy="309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8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58" y="1057456"/>
            <a:ext cx="9740972" cy="300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6158" y="4218318"/>
            <a:ext cx="67108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В 2008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году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одобрен Советом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Федерации и Государственной Думой Федерального Собрания Российской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Федерации </a:t>
            </a:r>
          </a:p>
          <a:p>
            <a:pPr fontAlgn="base"/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fontAlgn="base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28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июня 2022 года Президентом Российской Федерации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fontAlgn="base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В.В. Путиным был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подписан указ, согласно которому День семьи, любви и верности получил государственный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статус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1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5DB832-ECC3-FC35-15AE-A97354B29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6" r="66505"/>
          <a:stretch/>
        </p:blipFill>
        <p:spPr>
          <a:xfrm>
            <a:off x="0" y="4740676"/>
            <a:ext cx="3062796" cy="21173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F5A801-8299-07AD-7004-B50105A2B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31327" r="25672" b="38557"/>
          <a:stretch/>
        </p:blipFill>
        <p:spPr>
          <a:xfrm>
            <a:off x="870165" y="3803123"/>
            <a:ext cx="2353692" cy="2199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E90309-8F8F-9F10-ABFD-FD8A124C31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3457" r="29493" b="65389"/>
          <a:stretch/>
        </p:blipFill>
        <p:spPr>
          <a:xfrm>
            <a:off x="5645741" y="469570"/>
            <a:ext cx="1647156" cy="2136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DC6538F-31B5-73EA-F2BB-6E2284885D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4" t="12454" r="9617" b="56391"/>
          <a:stretch/>
        </p:blipFill>
        <p:spPr>
          <a:xfrm>
            <a:off x="6788571" y="1117647"/>
            <a:ext cx="2337128" cy="2136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74BE09-F299-8F53-1C27-BA84CE3042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7" t="34200" r="4186" b="44296"/>
          <a:stretch/>
        </p:blipFill>
        <p:spPr>
          <a:xfrm>
            <a:off x="7166606" y="2616050"/>
            <a:ext cx="2464125" cy="14746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2D8A4CF-2A3D-6F40-7F9F-30B2A7D2A6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3" t="46842" r="11457" b="25383"/>
          <a:stretch/>
        </p:blipFill>
        <p:spPr>
          <a:xfrm>
            <a:off x="6581553" y="3498920"/>
            <a:ext cx="2337128" cy="19048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C6CEB45-0AE0-73AB-D2CE-6B53267DF5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0" t="55472" r="27758" b="10936"/>
          <a:stretch/>
        </p:blipFill>
        <p:spPr>
          <a:xfrm>
            <a:off x="5645741" y="4111123"/>
            <a:ext cx="1793290" cy="23037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8352368-16C3-2891-EEEC-FA323C211B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1" t="49997" r="40986" b="20230"/>
          <a:stretch/>
        </p:blipFill>
        <p:spPr>
          <a:xfrm>
            <a:off x="4148195" y="3679241"/>
            <a:ext cx="2091513" cy="20418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F73C912-DF9D-747A-3A57-08823E2414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33581" r="44595" b="41823"/>
          <a:stretch/>
        </p:blipFill>
        <p:spPr>
          <a:xfrm>
            <a:off x="3176196" y="2585621"/>
            <a:ext cx="2751557" cy="16867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8BE9017-F68D-9BD2-FDA5-91351DE18A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12101" r="43243" b="53398"/>
          <a:stretch/>
        </p:blipFill>
        <p:spPr>
          <a:xfrm>
            <a:off x="3949985" y="1066601"/>
            <a:ext cx="2091513" cy="23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1922 L 0.36601 -0.2113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77FD05-0C6B-F5AE-53A5-33EB5EA85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1513" r="702" b="2239"/>
          <a:stretch/>
        </p:blipFill>
        <p:spPr>
          <a:xfrm>
            <a:off x="1285875" y="1392435"/>
            <a:ext cx="6103842" cy="407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431C82-D20C-3A90-0CEF-FAC041A6CEFF}"/>
              </a:ext>
            </a:extLst>
          </p:cNvPr>
          <p:cNvSpPr txBox="1"/>
          <p:nvPr/>
        </p:nvSpPr>
        <p:spPr>
          <a:xfrm>
            <a:off x="7625751" y="2475098"/>
            <a:ext cx="43218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Оргкомитет празднования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возглавляет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Президент Фонда социально-культурных инициатив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Светлана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Медведева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75579-6293-7752-6FD0-53451583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6910" y="307195"/>
            <a:ext cx="4835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Городская Управа города Калуги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Управление социальной защиты города Калуги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11" y="1278147"/>
            <a:ext cx="636693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6392" y="5118339"/>
            <a:ext cx="7779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8 июля – День семьи, любви и верности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День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памяти святых благоверных князей Петра и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Февронии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Муромских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225</Words>
  <Application>Microsoft Office PowerPoint</Application>
  <PresentationFormat>Произвольный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Владимирович Костюченко</dc:creator>
  <cp:lastModifiedBy>Людмила Викторовна Бабай</cp:lastModifiedBy>
  <cp:revision>137</cp:revision>
  <dcterms:created xsi:type="dcterms:W3CDTF">2024-06-26T12:57:43Z</dcterms:created>
  <dcterms:modified xsi:type="dcterms:W3CDTF">2024-07-02T06:27:10Z</dcterms:modified>
</cp:coreProperties>
</file>