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1.jpeg" ContentType="image/jpeg"/>
  <Override PartName="/ppt/media/image3.png" ContentType="image/png"/>
  <Override PartName="/ppt/media/image2.png" ContentType="image/png"/>
  <Override PartName="/ppt/media/image4.jpeg" ContentType="image/jpeg"/>
  <Override PartName="/ppt/media/image11.png" ContentType="image/png"/>
  <Override PartName="/ppt/media/image5.jpeg" ContentType="image/jpeg"/>
  <Override PartName="/ppt/media/image21.png" ContentType="image/png"/>
  <Override PartName="/ppt/media/image6.jpeg" ContentType="image/jpeg"/>
  <Override PartName="/ppt/media/image7.jpeg" ContentType="image/jpeg"/>
  <Override PartName="/ppt/media/image8.jpeg" ContentType="image/jpeg"/>
  <Override PartName="/ppt/media/image9.png" ContentType="image/png"/>
  <Override PartName="/ppt/media/image10.png" ContentType="image/png"/>
  <Override PartName="/ppt/media/image12.png" ContentType="image/png"/>
  <Override PartName="/ppt/media/image13.jpeg" ContentType="image/jpeg"/>
  <Override PartName="/ppt/media/image19.png" ContentType="image/png"/>
  <Override PartName="/ppt/media/image14.jpeg" ContentType="image/jpe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jpeg" ContentType="image/jpeg"/>
  <Override PartName="/ppt/media/image28.jpeg" ContentType="image/jpe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dt" idx="1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ftr" idx="1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60" name="PlaceHolder 6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 algn="r">
              <a:buNone/>
            </a:pPr>
            <a:fld id="{28C7C01D-FA09-412E-9D3B-18E3D3440A6D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sldImg"/>
          </p:nvPr>
        </p:nvSpPr>
        <p:spPr>
          <a:xfrm>
            <a:off x="-360" y="-36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sldImg"/>
          </p:nvPr>
        </p:nvSpPr>
        <p:spPr>
          <a:xfrm>
            <a:off x="-360" y="-36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sldImg"/>
          </p:nvPr>
        </p:nvSpPr>
        <p:spPr>
          <a:xfrm>
            <a:off x="-360" y="-36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sldNum" idx="32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sldImg"/>
          </p:nvPr>
        </p:nvSpPr>
        <p:spPr>
          <a:xfrm>
            <a:off x="-360" y="-36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sldImg"/>
          </p:nvPr>
        </p:nvSpPr>
        <p:spPr>
          <a:xfrm>
            <a:off x="-360" y="-36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sldImg"/>
          </p:nvPr>
        </p:nvSpPr>
        <p:spPr>
          <a:xfrm>
            <a:off x="-360" y="-36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sldNum" idx="26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sldImg"/>
          </p:nvPr>
        </p:nvSpPr>
        <p:spPr>
          <a:xfrm>
            <a:off x="-360" y="-36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sldImg"/>
          </p:nvPr>
        </p:nvSpPr>
        <p:spPr>
          <a:xfrm>
            <a:off x="-360" y="-36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06CBA56-8625-4EC7-9652-BDA734A61D2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B72DD3B-25B6-478E-A67A-69EB7492ADE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D784D7F-CC6F-4E11-8EBF-B02D6BB6F0E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DE0205F-6675-4AA9-A159-C2EFE52B79B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E8B48A1-7658-45D3-AB26-C8D3EF42368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FC6A1AF-C805-4942-98BB-6CCA8699BFA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0D3DA3E-534C-4060-9DBE-A525C192FDA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7BDCE69-ABB2-400E-8A49-4BCA69FE88C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5C74C9F-CE6C-4B42-824D-1DC1E9FF78A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95245F8-1C26-49E6-B104-19F287D0A64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DE92EB1-06A4-4A76-916F-4779B473CF0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B4BEDE5-D013-446B-AFC1-BB7DAA41785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157E564-8DB5-4C66-AC2B-D036ECE0B51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B537E53-33E2-4A2D-BC09-1CB6DB9FA35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0888443-AE4A-464E-B2E1-AE8B50D3A1B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21F64E8-27E1-43D4-A668-72F7BE6A04C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84BF8E0-AEFB-4000-90CF-CE6556CA225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7653CC8-CFA2-46B8-ABC7-DE6D435FE46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59F0CF0-561B-4FD2-B4A4-15C7D64A516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849722C-308F-4AF5-886B-4732A2A170E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676D619-D219-43F7-8C7A-DBE67B6A648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C65B0A3-99C3-422B-AA35-926400FA26A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3DF0199-7964-4C96-93F6-58E5A04FB3C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7A7A48E-277D-459E-BD0C-16CCFA4D5FF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E00137C-E91F-474B-BCE1-EFBF0C02B1D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7C9FAEC-3CEE-4DB1-97A7-97E414207FE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1CD25CF-CCEE-4DAB-9FE4-20B5CD84DBE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DC4302E-7932-4CFB-AB9C-15E0BAC49B8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8C04CC9-8172-4CE0-B07F-508A4DAB5CD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2BA93A0-6E58-4366-B08A-841F9C5FDB3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3D80097-C194-44FC-A9EF-D7983EADCC3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BFD7D9C-4CFA-4DB6-A855-E8C1A1E191E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00395B6-5C0F-4AEF-A544-A7EB07BF5F0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F7B909C-9DC1-4F5D-AA80-30A3B28278B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383F740-7D5B-49E0-BD1D-E52AB37C34C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E5989A48-DA1F-4C33-A77F-7BF46CE1C98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9016802-1ACE-49C6-9F01-64EE8B67154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4C066CB-1034-49E9-B07D-C7D5C02C357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923C4DA-7154-469B-B7BA-5C2D790FD2B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C194BD4-C8F7-46B6-ACA7-A2B988FE09C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E9C4319F-8517-47B6-B20A-1CE607B8019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9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0A63B19-E1FC-491A-B8DF-5CA9A5334A3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0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0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8A79827-7B09-4B18-AD14-FADECB4FEFA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47B4816E-F0BB-4343-A254-950E3BA221C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EECFFA9-B233-45A4-8D17-0D32A13ADFD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559DF63-B44E-4DB5-B8F4-23054B084F3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55162086-E85A-4533-A495-DF0DAAF7180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857A6B8-2F51-4D9F-BCB0-F7A013D4CD6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72DDD5E-8C98-4FF3-9E53-B3CA4DA004D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7D45B54-F450-4888-9826-525FBCCED8B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127D89F-E516-4143-85FD-0508787B8A3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43101BF8-E3C1-4897-8FAF-CD2E1E1B188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8F14A34E-9DDC-4169-87B6-0CE960DF4D3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8CC071B-9A32-456A-B7DE-C0CFD8FC519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55A654E6-FA76-48F5-A727-2A1EC58A82B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D255C01-B8E6-4B9A-B8D8-B6C0C8D304C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5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5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5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AB27C1B-AE38-421E-8C6D-81E1EB5058E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69B1ACB-0052-4002-B24D-D3F1A9C0D07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F2901A0-0446-4769-AE0A-E0EEE88F1AE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63943E0-B2B3-48A3-BB9E-BBAC3E19000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Shape 1058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stroke="0" w="43200" h="43200">
                <a:moveTo>
                  <a:pt x="0" y="30392"/>
                </a:moveTo>
                <a:lnTo>
                  <a:pt x="0" y="30392"/>
                </a:lnTo>
                <a:cubicBezTo>
                  <a:pt x="0" y="30392"/>
                  <a:pt x="30246" y="52055"/>
                  <a:pt x="43200" y="35131"/>
                </a:cubicBezTo>
                <a:lnTo>
                  <a:pt x="43200" y="0"/>
                </a:lnTo>
                <a:lnTo>
                  <a:pt x="0" y="0"/>
                </a:lnTo>
                <a:lnTo>
                  <a:pt x="0" y="30392"/>
                </a:lnTo>
                <a:close/>
              </a:path>
            </a:pathLst>
          </a:custGeom>
          <a:solidFill>
            <a:schemeClr val="accent1"/>
          </a:solidFill>
          <a:ln w="9524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Shape 1059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30392"/>
                </a:moveTo>
                <a:lnTo>
                  <a:pt x="-22" y="30392"/>
                </a:lnTo>
                <a:cubicBezTo>
                  <a:pt x="-22" y="30392"/>
                  <a:pt x="30330" y="52055"/>
                  <a:pt x="43245" y="35131"/>
                </a:cubicBezTo>
              </a:path>
            </a:pathLst>
          </a:custGeom>
          <a:solidFill>
            <a:srgbClr val="ffffff"/>
          </a:solidFill>
          <a:ln w="7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Shape 1060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977"/>
                </a:moveTo>
                <a:lnTo>
                  <a:pt x="-22" y="29977"/>
                </a:lnTo>
                <a:cubicBezTo>
                  <a:pt x="-22" y="29977"/>
                  <a:pt x="29238" y="51595"/>
                  <a:pt x="43239" y="32973"/>
                </a:cubicBezTo>
              </a:path>
            </a:pathLst>
          </a:custGeom>
          <a:solidFill>
            <a:srgbClr val="ffffff"/>
          </a:solidFill>
          <a:ln w="6930">
            <a:solidFill>
              <a:srgbClr val="ffffff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Shape 1061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562"/>
                </a:moveTo>
                <a:lnTo>
                  <a:pt x="-22" y="29562"/>
                </a:lnTo>
                <a:cubicBezTo>
                  <a:pt x="-22" y="29562"/>
                  <a:pt x="28147" y="51135"/>
                  <a:pt x="43233" y="30816"/>
                </a:cubicBezTo>
              </a:path>
            </a:pathLst>
          </a:custGeom>
          <a:solidFill>
            <a:srgbClr val="ffffff"/>
          </a:solidFill>
          <a:ln w="6300">
            <a:solidFill>
              <a:srgbClr val="ffffff">
                <a:alpha val="77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Shape 1062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147"/>
                </a:moveTo>
                <a:lnTo>
                  <a:pt x="-22" y="29147"/>
                </a:lnTo>
                <a:cubicBezTo>
                  <a:pt x="-22" y="29147"/>
                  <a:pt x="27056" y="50675"/>
                  <a:pt x="43228" y="28658"/>
                </a:cubicBezTo>
              </a:path>
            </a:pathLst>
          </a:custGeom>
          <a:solidFill>
            <a:srgbClr val="ffffff"/>
          </a:solidFill>
          <a:ln w="5670">
            <a:solidFill>
              <a:srgbClr val="ffffff">
                <a:alpha val="66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Shape 1063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8733"/>
                </a:moveTo>
                <a:lnTo>
                  <a:pt x="-22" y="28733"/>
                </a:lnTo>
                <a:cubicBezTo>
                  <a:pt x="-22" y="28733"/>
                  <a:pt x="25965" y="50214"/>
                  <a:pt x="43222" y="26500"/>
                </a:cubicBezTo>
              </a:path>
            </a:pathLst>
          </a:custGeom>
          <a:solidFill>
            <a:srgbClr val="ffffff"/>
          </a:solidFill>
          <a:ln w="5040">
            <a:solidFill>
              <a:srgbClr val="ffffff">
                <a:alpha val="55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Shape 1064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8319"/>
                </a:moveTo>
                <a:lnTo>
                  <a:pt x="-22" y="28319"/>
                </a:lnTo>
                <a:cubicBezTo>
                  <a:pt x="-22" y="28319"/>
                  <a:pt x="24873" y="49754"/>
                  <a:pt x="43216" y="24342"/>
                </a:cubicBezTo>
              </a:path>
            </a:pathLst>
          </a:custGeom>
          <a:solidFill>
            <a:srgbClr val="ffffff"/>
          </a:solidFill>
          <a:ln w="4410">
            <a:solidFill>
              <a:srgbClr val="ffffff">
                <a:alpha val="44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Shape 1065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904"/>
                </a:moveTo>
                <a:lnTo>
                  <a:pt x="-22" y="27904"/>
                </a:lnTo>
                <a:cubicBezTo>
                  <a:pt x="-22" y="27904"/>
                  <a:pt x="23782" y="49294"/>
                  <a:pt x="43211" y="22185"/>
                </a:cubicBezTo>
              </a:path>
            </a:pathLst>
          </a:custGeom>
          <a:solidFill>
            <a:srgbClr val="ffffff"/>
          </a:solidFill>
          <a:ln w="3780">
            <a:solidFill>
              <a:srgbClr val="ffffff">
                <a:alpha val="32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Shape 1066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489"/>
                </a:moveTo>
                <a:lnTo>
                  <a:pt x="-22" y="27489"/>
                </a:lnTo>
                <a:cubicBezTo>
                  <a:pt x="-22" y="27489"/>
                  <a:pt x="22691" y="48834"/>
                  <a:pt x="43205" y="20027"/>
                </a:cubicBezTo>
              </a:path>
            </a:pathLst>
          </a:custGeom>
          <a:solidFill>
            <a:srgbClr val="ffffff"/>
          </a:solidFill>
          <a:ln w="3150">
            <a:solidFill>
              <a:srgbClr val="ffffff">
                <a:alpha val="21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Shape 1067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075"/>
                </a:moveTo>
                <a:lnTo>
                  <a:pt x="-22" y="27075"/>
                </a:lnTo>
                <a:cubicBezTo>
                  <a:pt x="-22" y="27075"/>
                  <a:pt x="21600" y="48374"/>
                  <a:pt x="43200" y="17869"/>
                </a:cubicBezTo>
              </a:path>
            </a:pathLst>
          </a:custGeom>
          <a:solidFill>
            <a:srgbClr val="ffffff"/>
          </a:solidFill>
          <a:ln w="2520">
            <a:solidFill>
              <a:srgbClr val="ffffff">
                <a:alpha val="10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PlaceHolder 1"/>
          <p:cNvSpPr>
            <a:spLocks noGrp="1"/>
          </p:cNvSpPr>
          <p:nvPr>
            <p:ph type="ftr" idx="1"/>
          </p:nvPr>
        </p:nvSpPr>
        <p:spPr>
          <a:xfrm>
            <a:off x="4165560" y="6356520"/>
            <a:ext cx="385776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ldNum" idx="2"/>
          </p:nvPr>
        </p:nvSpPr>
        <p:spPr>
          <a:xfrm>
            <a:off x="8737560" y="6356520"/>
            <a:ext cx="284184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D6A29A3-23C4-4125-A83E-2CF7587D42B1}" type="slidenum">
              <a:rPr b="0" lang="ru-RU" sz="1200" spc="-1" strike="noStrike">
                <a:solidFill>
                  <a:srgbClr val="8b8b8b"/>
                </a:solidFill>
                <a:latin typeface="Arial"/>
                <a:ea typeface="Arial"/>
              </a:rPr>
              <a:t>8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3"/>
          </p:nvPr>
        </p:nvSpPr>
        <p:spPr>
          <a:xfrm>
            <a:off x="609480" y="6356520"/>
            <a:ext cx="284184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1058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stroke="0" w="43200" h="43200">
                <a:moveTo>
                  <a:pt x="0" y="30392"/>
                </a:moveTo>
                <a:lnTo>
                  <a:pt x="0" y="30392"/>
                </a:lnTo>
                <a:cubicBezTo>
                  <a:pt x="0" y="30392"/>
                  <a:pt x="30246" y="52055"/>
                  <a:pt x="43200" y="35131"/>
                </a:cubicBezTo>
                <a:lnTo>
                  <a:pt x="43200" y="0"/>
                </a:lnTo>
                <a:lnTo>
                  <a:pt x="0" y="0"/>
                </a:lnTo>
                <a:lnTo>
                  <a:pt x="0" y="30392"/>
                </a:lnTo>
                <a:close/>
              </a:path>
            </a:pathLst>
          </a:custGeom>
          <a:solidFill>
            <a:schemeClr val="accent1"/>
          </a:solidFill>
          <a:ln w="9524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Shape 1059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30392"/>
                </a:moveTo>
                <a:lnTo>
                  <a:pt x="-22" y="30392"/>
                </a:lnTo>
                <a:cubicBezTo>
                  <a:pt x="-22" y="30392"/>
                  <a:pt x="30330" y="52055"/>
                  <a:pt x="43245" y="35131"/>
                </a:cubicBezTo>
              </a:path>
            </a:pathLst>
          </a:custGeom>
          <a:solidFill>
            <a:srgbClr val="ffffff"/>
          </a:solidFill>
          <a:ln w="7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Shape 1060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977"/>
                </a:moveTo>
                <a:lnTo>
                  <a:pt x="-22" y="29977"/>
                </a:lnTo>
                <a:cubicBezTo>
                  <a:pt x="-22" y="29977"/>
                  <a:pt x="29238" y="51595"/>
                  <a:pt x="43239" y="32973"/>
                </a:cubicBezTo>
              </a:path>
            </a:pathLst>
          </a:custGeom>
          <a:solidFill>
            <a:srgbClr val="ffffff"/>
          </a:solidFill>
          <a:ln w="6930">
            <a:solidFill>
              <a:srgbClr val="ffffff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Shape 1061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562"/>
                </a:moveTo>
                <a:lnTo>
                  <a:pt x="-22" y="29562"/>
                </a:lnTo>
                <a:cubicBezTo>
                  <a:pt x="-22" y="29562"/>
                  <a:pt x="28147" y="51135"/>
                  <a:pt x="43233" y="30816"/>
                </a:cubicBezTo>
              </a:path>
            </a:pathLst>
          </a:custGeom>
          <a:solidFill>
            <a:srgbClr val="ffffff"/>
          </a:solidFill>
          <a:ln w="6300">
            <a:solidFill>
              <a:srgbClr val="ffffff">
                <a:alpha val="77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Shape 1062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147"/>
                </a:moveTo>
                <a:lnTo>
                  <a:pt x="-22" y="29147"/>
                </a:lnTo>
                <a:cubicBezTo>
                  <a:pt x="-22" y="29147"/>
                  <a:pt x="27056" y="50675"/>
                  <a:pt x="43228" y="28658"/>
                </a:cubicBezTo>
              </a:path>
            </a:pathLst>
          </a:custGeom>
          <a:solidFill>
            <a:srgbClr val="ffffff"/>
          </a:solidFill>
          <a:ln w="5670">
            <a:solidFill>
              <a:srgbClr val="ffffff">
                <a:alpha val="66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Shape 1063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8733"/>
                </a:moveTo>
                <a:lnTo>
                  <a:pt x="-22" y="28733"/>
                </a:lnTo>
                <a:cubicBezTo>
                  <a:pt x="-22" y="28733"/>
                  <a:pt x="25965" y="50214"/>
                  <a:pt x="43222" y="26500"/>
                </a:cubicBezTo>
              </a:path>
            </a:pathLst>
          </a:custGeom>
          <a:solidFill>
            <a:srgbClr val="ffffff"/>
          </a:solidFill>
          <a:ln w="5040">
            <a:solidFill>
              <a:srgbClr val="ffffff">
                <a:alpha val="55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Shape 1064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8319"/>
                </a:moveTo>
                <a:lnTo>
                  <a:pt x="-22" y="28319"/>
                </a:lnTo>
                <a:cubicBezTo>
                  <a:pt x="-22" y="28319"/>
                  <a:pt x="24873" y="49754"/>
                  <a:pt x="43216" y="24342"/>
                </a:cubicBezTo>
              </a:path>
            </a:pathLst>
          </a:custGeom>
          <a:solidFill>
            <a:srgbClr val="ffffff"/>
          </a:solidFill>
          <a:ln w="4410">
            <a:solidFill>
              <a:srgbClr val="ffffff">
                <a:alpha val="44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Shape 1065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904"/>
                </a:moveTo>
                <a:lnTo>
                  <a:pt x="-22" y="27904"/>
                </a:lnTo>
                <a:cubicBezTo>
                  <a:pt x="-22" y="27904"/>
                  <a:pt x="23782" y="49294"/>
                  <a:pt x="43211" y="22185"/>
                </a:cubicBezTo>
              </a:path>
            </a:pathLst>
          </a:custGeom>
          <a:solidFill>
            <a:srgbClr val="ffffff"/>
          </a:solidFill>
          <a:ln w="3780">
            <a:solidFill>
              <a:srgbClr val="ffffff">
                <a:alpha val="32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Shape 1066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489"/>
                </a:moveTo>
                <a:lnTo>
                  <a:pt x="-22" y="27489"/>
                </a:lnTo>
                <a:cubicBezTo>
                  <a:pt x="-22" y="27489"/>
                  <a:pt x="22691" y="48834"/>
                  <a:pt x="43205" y="20027"/>
                </a:cubicBezTo>
              </a:path>
            </a:pathLst>
          </a:custGeom>
          <a:solidFill>
            <a:srgbClr val="ffffff"/>
          </a:solidFill>
          <a:ln w="3150">
            <a:solidFill>
              <a:srgbClr val="ffffff">
                <a:alpha val="21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Shape 1067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075"/>
                </a:moveTo>
                <a:lnTo>
                  <a:pt x="-22" y="27075"/>
                </a:lnTo>
                <a:cubicBezTo>
                  <a:pt x="-22" y="27075"/>
                  <a:pt x="21600" y="48374"/>
                  <a:pt x="43200" y="17869"/>
                </a:cubicBezTo>
              </a:path>
            </a:pathLst>
          </a:custGeom>
          <a:solidFill>
            <a:srgbClr val="ffffff"/>
          </a:solidFill>
          <a:ln w="2520">
            <a:solidFill>
              <a:srgbClr val="ffffff">
                <a:alpha val="10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PlaceHolder 1"/>
          <p:cNvSpPr>
            <a:spLocks noGrp="1"/>
          </p:cNvSpPr>
          <p:nvPr>
            <p:ph type="ftr" idx="4"/>
          </p:nvPr>
        </p:nvSpPr>
        <p:spPr>
          <a:xfrm>
            <a:off x="4165560" y="6356520"/>
            <a:ext cx="385776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sldNum" idx="5"/>
          </p:nvPr>
        </p:nvSpPr>
        <p:spPr>
          <a:xfrm>
            <a:off x="8737560" y="6356520"/>
            <a:ext cx="284184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198A0C2-4AEF-4971-91B3-2104DB26C8F2}" type="slidenum">
              <a:rPr b="0" lang="ru-RU" sz="1200" spc="-1" strike="noStrike">
                <a:solidFill>
                  <a:srgbClr val="8b8b8b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dt" idx="6"/>
          </p:nvPr>
        </p:nvSpPr>
        <p:spPr>
          <a:xfrm>
            <a:off x="609480" y="6356520"/>
            <a:ext cx="284184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58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stroke="0" w="43200" h="43200">
                <a:moveTo>
                  <a:pt x="0" y="30392"/>
                </a:moveTo>
                <a:lnTo>
                  <a:pt x="0" y="30392"/>
                </a:lnTo>
                <a:cubicBezTo>
                  <a:pt x="0" y="30392"/>
                  <a:pt x="30246" y="52055"/>
                  <a:pt x="43200" y="35131"/>
                </a:cubicBezTo>
                <a:lnTo>
                  <a:pt x="43200" y="0"/>
                </a:lnTo>
                <a:lnTo>
                  <a:pt x="0" y="0"/>
                </a:lnTo>
                <a:lnTo>
                  <a:pt x="0" y="30392"/>
                </a:lnTo>
                <a:close/>
              </a:path>
            </a:pathLst>
          </a:custGeom>
          <a:solidFill>
            <a:schemeClr val="accent1"/>
          </a:solidFill>
          <a:ln w="9524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Shape 1059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30392"/>
                </a:moveTo>
                <a:lnTo>
                  <a:pt x="-22" y="30392"/>
                </a:lnTo>
                <a:cubicBezTo>
                  <a:pt x="-22" y="30392"/>
                  <a:pt x="30330" y="52055"/>
                  <a:pt x="43245" y="35131"/>
                </a:cubicBezTo>
              </a:path>
            </a:pathLst>
          </a:custGeom>
          <a:solidFill>
            <a:srgbClr val="ffffff"/>
          </a:solidFill>
          <a:ln w="7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Shape 1060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977"/>
                </a:moveTo>
                <a:lnTo>
                  <a:pt x="-22" y="29977"/>
                </a:lnTo>
                <a:cubicBezTo>
                  <a:pt x="-22" y="29977"/>
                  <a:pt x="29238" y="51595"/>
                  <a:pt x="43239" y="32973"/>
                </a:cubicBezTo>
              </a:path>
            </a:pathLst>
          </a:custGeom>
          <a:solidFill>
            <a:srgbClr val="ffffff"/>
          </a:solidFill>
          <a:ln w="6930">
            <a:solidFill>
              <a:srgbClr val="ffffff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Shape 1061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562"/>
                </a:moveTo>
                <a:lnTo>
                  <a:pt x="-22" y="29562"/>
                </a:lnTo>
                <a:cubicBezTo>
                  <a:pt x="-22" y="29562"/>
                  <a:pt x="28147" y="51135"/>
                  <a:pt x="43233" y="30816"/>
                </a:cubicBezTo>
              </a:path>
            </a:pathLst>
          </a:custGeom>
          <a:solidFill>
            <a:srgbClr val="ffffff"/>
          </a:solidFill>
          <a:ln w="6300">
            <a:solidFill>
              <a:srgbClr val="ffffff">
                <a:alpha val="77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Shape 1062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147"/>
                </a:moveTo>
                <a:lnTo>
                  <a:pt x="-22" y="29147"/>
                </a:lnTo>
                <a:cubicBezTo>
                  <a:pt x="-22" y="29147"/>
                  <a:pt x="27056" y="50675"/>
                  <a:pt x="43228" y="28658"/>
                </a:cubicBezTo>
              </a:path>
            </a:pathLst>
          </a:custGeom>
          <a:solidFill>
            <a:srgbClr val="ffffff"/>
          </a:solidFill>
          <a:ln w="5670">
            <a:solidFill>
              <a:srgbClr val="ffffff">
                <a:alpha val="66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Shape 1063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8733"/>
                </a:moveTo>
                <a:lnTo>
                  <a:pt x="-22" y="28733"/>
                </a:lnTo>
                <a:cubicBezTo>
                  <a:pt x="-22" y="28733"/>
                  <a:pt x="25965" y="50214"/>
                  <a:pt x="43222" y="26500"/>
                </a:cubicBezTo>
              </a:path>
            </a:pathLst>
          </a:custGeom>
          <a:solidFill>
            <a:srgbClr val="ffffff"/>
          </a:solidFill>
          <a:ln w="5040">
            <a:solidFill>
              <a:srgbClr val="ffffff">
                <a:alpha val="55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Shape 1064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8319"/>
                </a:moveTo>
                <a:lnTo>
                  <a:pt x="-22" y="28319"/>
                </a:lnTo>
                <a:cubicBezTo>
                  <a:pt x="-22" y="28319"/>
                  <a:pt x="24873" y="49754"/>
                  <a:pt x="43216" y="24342"/>
                </a:cubicBezTo>
              </a:path>
            </a:pathLst>
          </a:custGeom>
          <a:solidFill>
            <a:srgbClr val="ffffff"/>
          </a:solidFill>
          <a:ln w="4410">
            <a:solidFill>
              <a:srgbClr val="ffffff">
                <a:alpha val="44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Shape 1065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904"/>
                </a:moveTo>
                <a:lnTo>
                  <a:pt x="-22" y="27904"/>
                </a:lnTo>
                <a:cubicBezTo>
                  <a:pt x="-22" y="27904"/>
                  <a:pt x="23782" y="49294"/>
                  <a:pt x="43211" y="22185"/>
                </a:cubicBezTo>
              </a:path>
            </a:pathLst>
          </a:custGeom>
          <a:solidFill>
            <a:srgbClr val="ffffff"/>
          </a:solidFill>
          <a:ln w="3780">
            <a:solidFill>
              <a:srgbClr val="ffffff">
                <a:alpha val="32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Shape 1066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489"/>
                </a:moveTo>
                <a:lnTo>
                  <a:pt x="-22" y="27489"/>
                </a:lnTo>
                <a:cubicBezTo>
                  <a:pt x="-22" y="27489"/>
                  <a:pt x="22691" y="48834"/>
                  <a:pt x="43205" y="20027"/>
                </a:cubicBezTo>
              </a:path>
            </a:pathLst>
          </a:custGeom>
          <a:solidFill>
            <a:srgbClr val="ffffff"/>
          </a:solidFill>
          <a:ln w="3150">
            <a:solidFill>
              <a:srgbClr val="ffffff">
                <a:alpha val="21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Shape 1067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075"/>
                </a:moveTo>
                <a:lnTo>
                  <a:pt x="-22" y="27075"/>
                </a:lnTo>
                <a:cubicBezTo>
                  <a:pt x="-22" y="27075"/>
                  <a:pt x="21600" y="48374"/>
                  <a:pt x="43200" y="17869"/>
                </a:cubicBezTo>
              </a:path>
            </a:pathLst>
          </a:custGeom>
          <a:solidFill>
            <a:srgbClr val="ffffff"/>
          </a:solidFill>
          <a:ln w="2520">
            <a:solidFill>
              <a:srgbClr val="ffffff">
                <a:alpha val="10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PlaceHolder 1"/>
          <p:cNvSpPr>
            <a:spLocks noGrp="1"/>
          </p:cNvSpPr>
          <p:nvPr>
            <p:ph type="ftr" idx="7"/>
          </p:nvPr>
        </p:nvSpPr>
        <p:spPr>
          <a:xfrm>
            <a:off x="4165560" y="6356520"/>
            <a:ext cx="385776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sldNum" idx="8"/>
          </p:nvPr>
        </p:nvSpPr>
        <p:spPr>
          <a:xfrm>
            <a:off x="8737560" y="6356520"/>
            <a:ext cx="284184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3E83F3E-4866-4D30-99D4-6039D6A37886}" type="slidenum">
              <a:rPr b="0" lang="ru-RU" sz="1200" spc="-1" strike="noStrike">
                <a:solidFill>
                  <a:srgbClr val="8b8b8b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dt" idx="9"/>
          </p:nvPr>
        </p:nvSpPr>
        <p:spPr>
          <a:xfrm>
            <a:off x="609480" y="6356520"/>
            <a:ext cx="284184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058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stroke="0" w="43200" h="43200">
                <a:moveTo>
                  <a:pt x="0" y="30392"/>
                </a:moveTo>
                <a:lnTo>
                  <a:pt x="0" y="30392"/>
                </a:lnTo>
                <a:cubicBezTo>
                  <a:pt x="0" y="30392"/>
                  <a:pt x="30246" y="52055"/>
                  <a:pt x="43200" y="35131"/>
                </a:cubicBezTo>
                <a:lnTo>
                  <a:pt x="43200" y="0"/>
                </a:lnTo>
                <a:lnTo>
                  <a:pt x="0" y="0"/>
                </a:lnTo>
                <a:lnTo>
                  <a:pt x="0" y="30392"/>
                </a:lnTo>
                <a:close/>
              </a:path>
            </a:pathLst>
          </a:custGeom>
          <a:solidFill>
            <a:schemeClr val="accent1"/>
          </a:solidFill>
          <a:ln w="9524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Shape 1059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30392"/>
                </a:moveTo>
                <a:lnTo>
                  <a:pt x="-22" y="30392"/>
                </a:lnTo>
                <a:cubicBezTo>
                  <a:pt x="-22" y="30392"/>
                  <a:pt x="30330" y="52055"/>
                  <a:pt x="43245" y="35131"/>
                </a:cubicBezTo>
              </a:path>
            </a:pathLst>
          </a:custGeom>
          <a:solidFill>
            <a:srgbClr val="ffffff"/>
          </a:solidFill>
          <a:ln w="7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Shape 1060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977"/>
                </a:moveTo>
                <a:lnTo>
                  <a:pt x="-22" y="29977"/>
                </a:lnTo>
                <a:cubicBezTo>
                  <a:pt x="-22" y="29977"/>
                  <a:pt x="29238" y="51595"/>
                  <a:pt x="43239" y="32973"/>
                </a:cubicBezTo>
              </a:path>
            </a:pathLst>
          </a:custGeom>
          <a:solidFill>
            <a:srgbClr val="ffffff"/>
          </a:solidFill>
          <a:ln w="6930">
            <a:solidFill>
              <a:srgbClr val="ffffff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Shape 1061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562"/>
                </a:moveTo>
                <a:lnTo>
                  <a:pt x="-22" y="29562"/>
                </a:lnTo>
                <a:cubicBezTo>
                  <a:pt x="-22" y="29562"/>
                  <a:pt x="28147" y="51135"/>
                  <a:pt x="43233" y="30816"/>
                </a:cubicBezTo>
              </a:path>
            </a:pathLst>
          </a:custGeom>
          <a:solidFill>
            <a:srgbClr val="ffffff"/>
          </a:solidFill>
          <a:ln w="6300">
            <a:solidFill>
              <a:srgbClr val="ffffff">
                <a:alpha val="77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Shape 1062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147"/>
                </a:moveTo>
                <a:lnTo>
                  <a:pt x="-22" y="29147"/>
                </a:lnTo>
                <a:cubicBezTo>
                  <a:pt x="-22" y="29147"/>
                  <a:pt x="27056" y="50675"/>
                  <a:pt x="43228" y="28658"/>
                </a:cubicBezTo>
              </a:path>
            </a:pathLst>
          </a:custGeom>
          <a:solidFill>
            <a:srgbClr val="ffffff"/>
          </a:solidFill>
          <a:ln w="5670">
            <a:solidFill>
              <a:srgbClr val="ffffff">
                <a:alpha val="66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Shape 1063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8733"/>
                </a:moveTo>
                <a:lnTo>
                  <a:pt x="-22" y="28733"/>
                </a:lnTo>
                <a:cubicBezTo>
                  <a:pt x="-22" y="28733"/>
                  <a:pt x="25965" y="50214"/>
                  <a:pt x="43222" y="26500"/>
                </a:cubicBezTo>
              </a:path>
            </a:pathLst>
          </a:custGeom>
          <a:solidFill>
            <a:srgbClr val="ffffff"/>
          </a:solidFill>
          <a:ln w="5040">
            <a:solidFill>
              <a:srgbClr val="ffffff">
                <a:alpha val="55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Shape 1064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8319"/>
                </a:moveTo>
                <a:lnTo>
                  <a:pt x="-22" y="28319"/>
                </a:lnTo>
                <a:cubicBezTo>
                  <a:pt x="-22" y="28319"/>
                  <a:pt x="24873" y="49754"/>
                  <a:pt x="43216" y="24342"/>
                </a:cubicBezTo>
              </a:path>
            </a:pathLst>
          </a:custGeom>
          <a:solidFill>
            <a:srgbClr val="ffffff"/>
          </a:solidFill>
          <a:ln w="4410">
            <a:solidFill>
              <a:srgbClr val="ffffff">
                <a:alpha val="44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Shape 1065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904"/>
                </a:moveTo>
                <a:lnTo>
                  <a:pt x="-22" y="27904"/>
                </a:lnTo>
                <a:cubicBezTo>
                  <a:pt x="-22" y="27904"/>
                  <a:pt x="23782" y="49294"/>
                  <a:pt x="43211" y="22185"/>
                </a:cubicBezTo>
              </a:path>
            </a:pathLst>
          </a:custGeom>
          <a:solidFill>
            <a:srgbClr val="ffffff"/>
          </a:solidFill>
          <a:ln w="3780">
            <a:solidFill>
              <a:srgbClr val="ffffff">
                <a:alpha val="32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Shape 1066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489"/>
                </a:moveTo>
                <a:lnTo>
                  <a:pt x="-22" y="27489"/>
                </a:lnTo>
                <a:cubicBezTo>
                  <a:pt x="-22" y="27489"/>
                  <a:pt x="22691" y="48834"/>
                  <a:pt x="43205" y="20027"/>
                </a:cubicBezTo>
              </a:path>
            </a:pathLst>
          </a:custGeom>
          <a:solidFill>
            <a:srgbClr val="ffffff"/>
          </a:solidFill>
          <a:ln w="3150">
            <a:solidFill>
              <a:srgbClr val="ffffff">
                <a:alpha val="21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Shape 1067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075"/>
                </a:moveTo>
                <a:lnTo>
                  <a:pt x="-22" y="27075"/>
                </a:lnTo>
                <a:cubicBezTo>
                  <a:pt x="-22" y="27075"/>
                  <a:pt x="21600" y="48374"/>
                  <a:pt x="43200" y="17869"/>
                </a:cubicBezTo>
              </a:path>
            </a:pathLst>
          </a:custGeom>
          <a:solidFill>
            <a:srgbClr val="ffffff"/>
          </a:solidFill>
          <a:ln w="2520">
            <a:solidFill>
              <a:srgbClr val="ffffff">
                <a:alpha val="10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PlaceHolder 1"/>
          <p:cNvSpPr>
            <a:spLocks noGrp="1"/>
          </p:cNvSpPr>
          <p:nvPr>
            <p:ph type="ftr" idx="10"/>
          </p:nvPr>
        </p:nvSpPr>
        <p:spPr>
          <a:xfrm>
            <a:off x="4165560" y="6356520"/>
            <a:ext cx="385776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sldNum" idx="11"/>
          </p:nvPr>
        </p:nvSpPr>
        <p:spPr>
          <a:xfrm>
            <a:off x="8737560" y="6356520"/>
            <a:ext cx="284184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6C99DF4-9F71-435D-B8F2-8D40C650DA14}" type="slidenum">
              <a:rPr b="0" lang="ru-RU" sz="1200" spc="-1" strike="noStrike">
                <a:solidFill>
                  <a:srgbClr val="8b8b8b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dt" idx="12"/>
          </p:nvPr>
        </p:nvSpPr>
        <p:spPr>
          <a:xfrm>
            <a:off x="609480" y="6356520"/>
            <a:ext cx="284184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1058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stroke="0" w="43200" h="43200">
                <a:moveTo>
                  <a:pt x="0" y="30392"/>
                </a:moveTo>
                <a:lnTo>
                  <a:pt x="0" y="30392"/>
                </a:lnTo>
                <a:cubicBezTo>
                  <a:pt x="0" y="30392"/>
                  <a:pt x="30246" y="52055"/>
                  <a:pt x="43200" y="35131"/>
                </a:cubicBezTo>
                <a:lnTo>
                  <a:pt x="43200" y="0"/>
                </a:lnTo>
                <a:lnTo>
                  <a:pt x="0" y="0"/>
                </a:lnTo>
                <a:lnTo>
                  <a:pt x="0" y="30392"/>
                </a:lnTo>
                <a:close/>
              </a:path>
            </a:pathLst>
          </a:custGeom>
          <a:solidFill>
            <a:schemeClr val="accent1"/>
          </a:solidFill>
          <a:ln w="9524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Shape 1059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30392"/>
                </a:moveTo>
                <a:lnTo>
                  <a:pt x="-22" y="30392"/>
                </a:lnTo>
                <a:cubicBezTo>
                  <a:pt x="-22" y="30392"/>
                  <a:pt x="30330" y="52055"/>
                  <a:pt x="43245" y="35131"/>
                </a:cubicBezTo>
              </a:path>
            </a:pathLst>
          </a:custGeom>
          <a:solidFill>
            <a:srgbClr val="ffffff"/>
          </a:solidFill>
          <a:ln w="7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Shape 1060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977"/>
                </a:moveTo>
                <a:lnTo>
                  <a:pt x="-22" y="29977"/>
                </a:lnTo>
                <a:cubicBezTo>
                  <a:pt x="-22" y="29977"/>
                  <a:pt x="29238" y="51595"/>
                  <a:pt x="43239" y="32973"/>
                </a:cubicBezTo>
              </a:path>
            </a:pathLst>
          </a:custGeom>
          <a:solidFill>
            <a:srgbClr val="ffffff"/>
          </a:solidFill>
          <a:ln w="6930">
            <a:solidFill>
              <a:srgbClr val="ffffff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Shape 1061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562"/>
                </a:moveTo>
                <a:lnTo>
                  <a:pt x="-22" y="29562"/>
                </a:lnTo>
                <a:cubicBezTo>
                  <a:pt x="-22" y="29562"/>
                  <a:pt x="28147" y="51135"/>
                  <a:pt x="43233" y="30816"/>
                </a:cubicBezTo>
              </a:path>
            </a:pathLst>
          </a:custGeom>
          <a:solidFill>
            <a:srgbClr val="ffffff"/>
          </a:solidFill>
          <a:ln w="6300">
            <a:solidFill>
              <a:srgbClr val="ffffff">
                <a:alpha val="77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Shape 1062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9147"/>
                </a:moveTo>
                <a:lnTo>
                  <a:pt x="-22" y="29147"/>
                </a:lnTo>
                <a:cubicBezTo>
                  <a:pt x="-22" y="29147"/>
                  <a:pt x="27056" y="50675"/>
                  <a:pt x="43228" y="28658"/>
                </a:cubicBezTo>
              </a:path>
            </a:pathLst>
          </a:custGeom>
          <a:solidFill>
            <a:srgbClr val="ffffff"/>
          </a:solidFill>
          <a:ln w="5670">
            <a:solidFill>
              <a:srgbClr val="ffffff">
                <a:alpha val="66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Shape 1063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8733"/>
                </a:moveTo>
                <a:lnTo>
                  <a:pt x="-22" y="28733"/>
                </a:lnTo>
                <a:cubicBezTo>
                  <a:pt x="-22" y="28733"/>
                  <a:pt x="25965" y="50214"/>
                  <a:pt x="43222" y="26500"/>
                </a:cubicBezTo>
              </a:path>
            </a:pathLst>
          </a:custGeom>
          <a:solidFill>
            <a:srgbClr val="ffffff"/>
          </a:solidFill>
          <a:ln w="5040">
            <a:solidFill>
              <a:srgbClr val="ffffff">
                <a:alpha val="55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Shape 1064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8319"/>
                </a:moveTo>
                <a:lnTo>
                  <a:pt x="-22" y="28319"/>
                </a:lnTo>
                <a:cubicBezTo>
                  <a:pt x="-22" y="28319"/>
                  <a:pt x="24873" y="49754"/>
                  <a:pt x="43216" y="24342"/>
                </a:cubicBezTo>
              </a:path>
            </a:pathLst>
          </a:custGeom>
          <a:solidFill>
            <a:srgbClr val="ffffff"/>
          </a:solidFill>
          <a:ln w="4410">
            <a:solidFill>
              <a:srgbClr val="ffffff">
                <a:alpha val="44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Shape 1065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904"/>
                </a:moveTo>
                <a:lnTo>
                  <a:pt x="-22" y="27904"/>
                </a:lnTo>
                <a:cubicBezTo>
                  <a:pt x="-22" y="27904"/>
                  <a:pt x="23782" y="49294"/>
                  <a:pt x="43211" y="22185"/>
                </a:cubicBezTo>
              </a:path>
            </a:pathLst>
          </a:custGeom>
          <a:solidFill>
            <a:srgbClr val="ffffff"/>
          </a:solidFill>
          <a:ln w="3780">
            <a:solidFill>
              <a:srgbClr val="ffffff">
                <a:alpha val="32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Shape 1066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489"/>
                </a:moveTo>
                <a:lnTo>
                  <a:pt x="-22" y="27489"/>
                </a:lnTo>
                <a:cubicBezTo>
                  <a:pt x="-22" y="27489"/>
                  <a:pt x="22691" y="48834"/>
                  <a:pt x="43205" y="20027"/>
                </a:cubicBezTo>
              </a:path>
            </a:pathLst>
          </a:custGeom>
          <a:solidFill>
            <a:srgbClr val="ffffff"/>
          </a:solidFill>
          <a:ln w="3150">
            <a:solidFill>
              <a:srgbClr val="ffffff">
                <a:alpha val="21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Shape 1067"/>
          <p:cNvSpPr/>
          <p:nvPr/>
        </p:nvSpPr>
        <p:spPr>
          <a:xfrm>
            <a:off x="0" y="0"/>
            <a:ext cx="12189240" cy="6836040"/>
          </a:xfrm>
          <a:custGeom>
            <a:avLst/>
            <a:gdLst>
              <a:gd name="textAreaLeft" fmla="*/ 0 w 12189240"/>
              <a:gd name="textAreaRight" fmla="*/ 12192120 w 12189240"/>
              <a:gd name="textAreaTop" fmla="*/ 0 h 6836040"/>
              <a:gd name="textAreaBottom" fmla="*/ 6838920 h 6836040"/>
            </a:gdLst>
            <a:ahLst/>
            <a:rect l="textAreaLeft" t="textAreaTop" r="textAreaRight" b="textAreaBottom"/>
            <a:pathLst>
              <a:path fill="none" w="43200" h="43200">
                <a:moveTo>
                  <a:pt x="-22" y="27075"/>
                </a:moveTo>
                <a:lnTo>
                  <a:pt x="-22" y="27075"/>
                </a:lnTo>
                <a:cubicBezTo>
                  <a:pt x="-22" y="27075"/>
                  <a:pt x="21600" y="48374"/>
                  <a:pt x="43200" y="17869"/>
                </a:cubicBezTo>
              </a:path>
            </a:pathLst>
          </a:custGeom>
          <a:solidFill>
            <a:srgbClr val="ffffff"/>
          </a:solidFill>
          <a:ln w="2520">
            <a:solidFill>
              <a:srgbClr val="ffffff">
                <a:alpha val="10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PlaceHolder 1"/>
          <p:cNvSpPr>
            <a:spLocks noGrp="1"/>
          </p:cNvSpPr>
          <p:nvPr>
            <p:ph type="ftr" idx="13"/>
          </p:nvPr>
        </p:nvSpPr>
        <p:spPr>
          <a:xfrm>
            <a:off x="4165560" y="6356520"/>
            <a:ext cx="385776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ldNum" idx="14"/>
          </p:nvPr>
        </p:nvSpPr>
        <p:spPr>
          <a:xfrm>
            <a:off x="8737560" y="6356520"/>
            <a:ext cx="284184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EFC97FA-637B-4246-99F5-76984575EA78}" type="slidenum">
              <a:rPr b="0" lang="ru-RU" sz="1200" spc="-1" strike="noStrike">
                <a:solidFill>
                  <a:srgbClr val="8b8b8b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dt" idx="15"/>
          </p:nvPr>
        </p:nvSpPr>
        <p:spPr>
          <a:xfrm>
            <a:off x="609480" y="6356520"/>
            <a:ext cx="284184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49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5.jpeg"/><Relationship Id="rId4" Type="http://schemas.openxmlformats.org/officeDocument/2006/relationships/image" Target="../media/image7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4.jpe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37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37.xml"/><Relationship Id="rId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37.xml"/><Relationship Id="rId7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1219320" y="5029200"/>
            <a:ext cx="9879120" cy="136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2" name="Рисунок 4" descr=""/>
          <p:cNvPicPr/>
          <p:nvPr/>
        </p:nvPicPr>
        <p:blipFill>
          <a:blip r:embed="rId1"/>
          <a:stretch/>
        </p:blipFill>
        <p:spPr>
          <a:xfrm>
            <a:off x="10058400" y="138240"/>
            <a:ext cx="1962360" cy="748800"/>
          </a:xfrm>
          <a:prstGeom prst="rect">
            <a:avLst/>
          </a:prstGeom>
          <a:ln w="0">
            <a:noFill/>
          </a:ln>
        </p:spPr>
      </p:pic>
      <p:sp>
        <p:nvSpPr>
          <p:cNvPr id="263" name="Номер слайда 1"/>
          <p:cNvSpPr/>
          <p:nvPr/>
        </p:nvSpPr>
        <p:spPr>
          <a:xfrm>
            <a:off x="11639520" y="6410160"/>
            <a:ext cx="54468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D1ED170-C709-47DB-BA9D-6609C4501254}" type="slidenum">
              <a:rPr b="1" lang="ru-RU" sz="16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264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883800" cy="820800"/>
          </a:xfrm>
          <a:prstGeom prst="rect">
            <a:avLst/>
          </a:prstGeom>
          <a:ln w="9525">
            <a:noFill/>
          </a:ln>
        </p:spPr>
      </p:pic>
      <p:pic>
        <p:nvPicPr>
          <p:cNvPr id="265" name="Picture 7" descr=""/>
          <p:cNvPicPr/>
          <p:nvPr/>
        </p:nvPicPr>
        <p:blipFill>
          <a:blip r:embed="rId3"/>
          <a:stretch/>
        </p:blipFill>
        <p:spPr>
          <a:xfrm>
            <a:off x="281160" y="281160"/>
            <a:ext cx="687240" cy="649440"/>
          </a:xfrm>
          <a:prstGeom prst="rect">
            <a:avLst/>
          </a:prstGeom>
          <a:ln w="9525">
            <a:noFill/>
          </a:ln>
        </p:spPr>
      </p:pic>
      <p:pic>
        <p:nvPicPr>
          <p:cNvPr id="266" name="Рисунок 214" descr=""/>
          <p:cNvPicPr/>
          <p:nvPr/>
        </p:nvPicPr>
        <p:blipFill>
          <a:blip r:embed="rId4"/>
          <a:stretch/>
        </p:blipFill>
        <p:spPr>
          <a:xfrm>
            <a:off x="720000" y="540000"/>
            <a:ext cx="9298800" cy="5582520"/>
          </a:xfrm>
          <a:prstGeom prst="rect">
            <a:avLst/>
          </a:prstGeom>
          <a:ln w="0">
            <a:noFill/>
          </a:ln>
        </p:spPr>
      </p:pic>
      <p:sp>
        <p:nvSpPr>
          <p:cNvPr id="267" name="Прямоугольник 215"/>
          <p:cNvSpPr/>
          <p:nvPr/>
        </p:nvSpPr>
        <p:spPr>
          <a:xfrm>
            <a:off x="4140000" y="1846080"/>
            <a:ext cx="545724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</a:rPr>
              <a:t>О ДОРОЖНЫХ РАБОТАХ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</a:rPr>
              <a:t>В 2026</a:t>
            </a:r>
            <a:r>
              <a:rPr b="1" lang="ru-RU" sz="22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</a:rPr>
              <a:t>  ГОДУ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68" name="Прямоугольник 216"/>
          <p:cNvSpPr/>
          <p:nvPr/>
        </p:nvSpPr>
        <p:spPr>
          <a:xfrm>
            <a:off x="5936400" y="4550760"/>
            <a:ext cx="31737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ГОРОД КАЛУГА, 2026 год</a:t>
            </a: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548640" y="191880"/>
            <a:ext cx="8941680" cy="26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5" name="Рисунок 3" descr=""/>
          <p:cNvPicPr/>
          <p:nvPr/>
        </p:nvPicPr>
        <p:blipFill>
          <a:blip r:embed="rId1"/>
          <a:stretch/>
        </p:blipFill>
        <p:spPr>
          <a:xfrm>
            <a:off x="9968760" y="117000"/>
            <a:ext cx="2075400" cy="792360"/>
          </a:xfrm>
          <a:prstGeom prst="rect">
            <a:avLst/>
          </a:prstGeom>
          <a:ln w="0">
            <a:noFill/>
          </a:ln>
        </p:spPr>
      </p:pic>
      <p:sp>
        <p:nvSpPr>
          <p:cNvPr id="346" name="Номер слайда 1"/>
          <p:cNvSpPr/>
          <p:nvPr/>
        </p:nvSpPr>
        <p:spPr>
          <a:xfrm>
            <a:off x="11639520" y="6410160"/>
            <a:ext cx="54468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C924D64-4B49-4CFA-A680-00C272B642D3}" type="slidenum">
              <a:rPr b="1" lang="ru-RU" sz="16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347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883800" cy="820800"/>
          </a:xfrm>
          <a:prstGeom prst="rect">
            <a:avLst/>
          </a:prstGeom>
          <a:ln w="9525">
            <a:noFill/>
          </a:ln>
        </p:spPr>
      </p:pic>
      <p:pic>
        <p:nvPicPr>
          <p:cNvPr id="348" name="Picture 7" descr=""/>
          <p:cNvPicPr/>
          <p:nvPr/>
        </p:nvPicPr>
        <p:blipFill>
          <a:blip r:embed="rId3"/>
          <a:stretch/>
        </p:blipFill>
        <p:spPr>
          <a:xfrm>
            <a:off x="281160" y="281160"/>
            <a:ext cx="687240" cy="649440"/>
          </a:xfrm>
          <a:prstGeom prst="rect">
            <a:avLst/>
          </a:prstGeom>
          <a:ln w="9525">
            <a:noFill/>
          </a:ln>
        </p:spPr>
      </p:pic>
      <p:sp>
        <p:nvSpPr>
          <p:cNvPr id="349" name="Прямоугольник 12"/>
          <p:cNvSpPr/>
          <p:nvPr/>
        </p:nvSpPr>
        <p:spPr>
          <a:xfrm>
            <a:off x="1083240" y="152280"/>
            <a:ext cx="7425000" cy="47052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</a:t>
            </a: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Ямочный ремонт — ход работ МБУ СМЭУ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50" name="" descr=""/>
          <p:cNvPicPr/>
          <p:nvPr/>
        </p:nvPicPr>
        <p:blipFill>
          <a:blip r:embed="rId4"/>
          <a:stretch/>
        </p:blipFill>
        <p:spPr>
          <a:xfrm>
            <a:off x="6687360" y="1011600"/>
            <a:ext cx="5230800" cy="4871520"/>
          </a:xfrm>
          <a:prstGeom prst="rect">
            <a:avLst/>
          </a:prstGeom>
          <a:ln w="0">
            <a:noFill/>
          </a:ln>
        </p:spPr>
      </p:pic>
      <p:pic>
        <p:nvPicPr>
          <p:cNvPr id="351" name="" descr=""/>
          <p:cNvPicPr/>
          <p:nvPr/>
        </p:nvPicPr>
        <p:blipFill>
          <a:blip r:embed="rId5"/>
          <a:stretch/>
        </p:blipFill>
        <p:spPr>
          <a:xfrm>
            <a:off x="688680" y="1080360"/>
            <a:ext cx="5035680" cy="482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2"/>
          <p:cNvSpPr/>
          <p:nvPr/>
        </p:nvSpPr>
        <p:spPr>
          <a:xfrm>
            <a:off x="548640" y="191880"/>
            <a:ext cx="8941680" cy="26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3" name="Рисунок 11" descr=""/>
          <p:cNvPicPr/>
          <p:nvPr/>
        </p:nvPicPr>
        <p:blipFill>
          <a:blip r:embed="rId1"/>
          <a:stretch/>
        </p:blipFill>
        <p:spPr>
          <a:xfrm>
            <a:off x="9968760" y="117000"/>
            <a:ext cx="2075400" cy="792360"/>
          </a:xfrm>
          <a:prstGeom prst="rect">
            <a:avLst/>
          </a:prstGeom>
          <a:ln w="0">
            <a:noFill/>
          </a:ln>
        </p:spPr>
      </p:pic>
      <p:sp>
        <p:nvSpPr>
          <p:cNvPr id="354" name="Номер слайда 10"/>
          <p:cNvSpPr/>
          <p:nvPr/>
        </p:nvSpPr>
        <p:spPr>
          <a:xfrm>
            <a:off x="11639520" y="6410160"/>
            <a:ext cx="54468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BC44FB9-E301-4212-98BF-CC20E700A6BE}" type="slidenum">
              <a:rPr b="1" lang="ru-RU" sz="16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355" name="Picture 15" descr=""/>
          <p:cNvPicPr/>
          <p:nvPr/>
        </p:nvPicPr>
        <p:blipFill>
          <a:blip r:embed="rId2"/>
          <a:stretch/>
        </p:blipFill>
        <p:spPr>
          <a:xfrm>
            <a:off x="0" y="0"/>
            <a:ext cx="883800" cy="820800"/>
          </a:xfrm>
          <a:prstGeom prst="rect">
            <a:avLst/>
          </a:prstGeom>
          <a:ln w="9525">
            <a:noFill/>
          </a:ln>
        </p:spPr>
      </p:pic>
      <p:pic>
        <p:nvPicPr>
          <p:cNvPr id="356" name="Picture 16" descr=""/>
          <p:cNvPicPr/>
          <p:nvPr/>
        </p:nvPicPr>
        <p:blipFill>
          <a:blip r:embed="rId3"/>
          <a:stretch/>
        </p:blipFill>
        <p:spPr>
          <a:xfrm>
            <a:off x="281160" y="281160"/>
            <a:ext cx="687240" cy="649440"/>
          </a:xfrm>
          <a:prstGeom prst="rect">
            <a:avLst/>
          </a:prstGeom>
          <a:ln w="9525">
            <a:noFill/>
          </a:ln>
        </p:spPr>
      </p:pic>
      <p:sp>
        <p:nvSpPr>
          <p:cNvPr id="357" name="Прямоугольник 10"/>
          <p:cNvSpPr/>
          <p:nvPr/>
        </p:nvSpPr>
        <p:spPr>
          <a:xfrm>
            <a:off x="1083240" y="152280"/>
            <a:ext cx="7425000" cy="47052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</a:t>
            </a: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Ямочный ремонт — ход работ МБУ «СМЭУ»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58" name="" descr=""/>
          <p:cNvPicPr/>
          <p:nvPr/>
        </p:nvPicPr>
        <p:blipFill>
          <a:blip r:embed="rId4"/>
          <a:stretch/>
        </p:blipFill>
        <p:spPr>
          <a:xfrm>
            <a:off x="6432840" y="1139040"/>
            <a:ext cx="5142240" cy="4987440"/>
          </a:xfrm>
          <a:prstGeom prst="rect">
            <a:avLst/>
          </a:prstGeom>
          <a:ln w="0">
            <a:noFill/>
          </a:ln>
        </p:spPr>
      </p:pic>
      <p:sp>
        <p:nvSpPr>
          <p:cNvPr id="359" name=""/>
          <p:cNvSpPr txBox="1"/>
          <p:nvPr/>
        </p:nvSpPr>
        <p:spPr>
          <a:xfrm>
            <a:off x="497520" y="2202840"/>
            <a:ext cx="5699160" cy="217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ru-RU" sz="1800" spc="-1" strike="noStrike">
              <a:latin typeface="Arial"/>
            </a:endParaRPr>
          </a:p>
          <a:p>
            <a:r>
              <a:rPr b="0" lang="ru-RU" sz="1800" spc="-1" strike="noStrike">
                <a:latin typeface="Arial"/>
              </a:rPr>
              <a:t>	</a:t>
            </a:r>
            <a:r>
              <a:rPr b="1" lang="ru-RU" sz="2400" spc="-1" strike="noStrike">
                <a:latin typeface="Candara"/>
              </a:rPr>
              <a:t>ВЫПОЛНЕНО силами МБУ «СМЭУ»</a:t>
            </a:r>
            <a:endParaRPr b="0" lang="ru-RU" sz="2400" spc="-1" strike="noStrike">
              <a:latin typeface="Arial"/>
            </a:endParaRPr>
          </a:p>
          <a:p>
            <a:endParaRPr b="0" lang="ru-RU" sz="2400" spc="-1" strike="noStrike">
              <a:latin typeface="Arial"/>
            </a:endParaRPr>
          </a:p>
          <a:p>
            <a:r>
              <a:rPr b="1" lang="ru-RU" sz="2400" spc="-1" strike="noStrike">
                <a:latin typeface="Candara"/>
              </a:rPr>
              <a:t>Литым асфальтом — 1,9 тыс.кв.м</a:t>
            </a:r>
            <a:endParaRPr b="0" lang="ru-RU" sz="2400" spc="-1" strike="noStrike">
              <a:latin typeface="Arial"/>
            </a:endParaRPr>
          </a:p>
          <a:p>
            <a:endParaRPr b="0" lang="ru-RU" sz="2400" spc="-1" strike="noStrike">
              <a:latin typeface="Arial"/>
            </a:endParaRPr>
          </a:p>
          <a:p>
            <a:r>
              <a:rPr b="1" lang="ru-RU" sz="2400" spc="-1" strike="noStrike">
                <a:latin typeface="Candara"/>
              </a:rPr>
              <a:t>Горячим асфальтом — 3,8 тыс.кв.м </a:t>
            </a:r>
            <a:endParaRPr b="0" lang="ru-RU" sz="2400" spc="-1" strike="noStrike">
              <a:latin typeface="Arial"/>
            </a:endParaRPr>
          </a:p>
          <a:p>
            <a:r>
              <a:rPr b="1" lang="ru-RU" sz="2400" spc="-1" strike="noStrike">
                <a:latin typeface="Candara"/>
              </a:rPr>
              <a:t>(план 15 тыс.кв.м)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21"/>
          <p:cNvSpPr/>
          <p:nvPr/>
        </p:nvSpPr>
        <p:spPr>
          <a:xfrm>
            <a:off x="548640" y="191880"/>
            <a:ext cx="8941680" cy="26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1" name="Рисунок 19" descr=""/>
          <p:cNvPicPr/>
          <p:nvPr/>
        </p:nvPicPr>
        <p:blipFill>
          <a:blip r:embed="rId1"/>
          <a:stretch/>
        </p:blipFill>
        <p:spPr>
          <a:xfrm>
            <a:off x="9968760" y="117000"/>
            <a:ext cx="2075400" cy="792360"/>
          </a:xfrm>
          <a:prstGeom prst="rect">
            <a:avLst/>
          </a:prstGeom>
          <a:ln w="0">
            <a:noFill/>
          </a:ln>
        </p:spPr>
      </p:pic>
      <p:sp>
        <p:nvSpPr>
          <p:cNvPr id="362" name="Номер слайда 16"/>
          <p:cNvSpPr/>
          <p:nvPr/>
        </p:nvSpPr>
        <p:spPr>
          <a:xfrm>
            <a:off x="11639520" y="6410160"/>
            <a:ext cx="54468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54B23C6-0A05-4F02-96BA-9268E104396B}" type="slidenum">
              <a:rPr b="1" lang="ru-RU" sz="16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363" name="Picture 29" descr=""/>
          <p:cNvPicPr/>
          <p:nvPr/>
        </p:nvPicPr>
        <p:blipFill>
          <a:blip r:embed="rId2"/>
          <a:stretch/>
        </p:blipFill>
        <p:spPr>
          <a:xfrm>
            <a:off x="0" y="0"/>
            <a:ext cx="883800" cy="820800"/>
          </a:xfrm>
          <a:prstGeom prst="rect">
            <a:avLst/>
          </a:prstGeom>
          <a:ln w="9525">
            <a:noFill/>
          </a:ln>
        </p:spPr>
      </p:pic>
      <p:pic>
        <p:nvPicPr>
          <p:cNvPr id="364" name="Picture 30" descr=""/>
          <p:cNvPicPr/>
          <p:nvPr/>
        </p:nvPicPr>
        <p:blipFill>
          <a:blip r:embed="rId3"/>
          <a:stretch/>
        </p:blipFill>
        <p:spPr>
          <a:xfrm>
            <a:off x="281160" y="281160"/>
            <a:ext cx="687240" cy="649440"/>
          </a:xfrm>
          <a:prstGeom prst="rect">
            <a:avLst/>
          </a:prstGeom>
          <a:ln w="9525">
            <a:noFill/>
          </a:ln>
        </p:spPr>
      </p:pic>
      <p:sp>
        <p:nvSpPr>
          <p:cNvPr id="365" name="Прямоугольник 17"/>
          <p:cNvSpPr/>
          <p:nvPr/>
        </p:nvSpPr>
        <p:spPr>
          <a:xfrm>
            <a:off x="1083240" y="152280"/>
            <a:ext cx="7425000" cy="47052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</a:t>
            </a: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Ямочный ремонт — подрядные организации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66" name="" descr=""/>
          <p:cNvPicPr/>
          <p:nvPr/>
        </p:nvPicPr>
        <p:blipFill>
          <a:blip r:embed="rId4"/>
          <a:stretch/>
        </p:blipFill>
        <p:spPr>
          <a:xfrm>
            <a:off x="733680" y="1000080"/>
            <a:ext cx="5142240" cy="5175720"/>
          </a:xfrm>
          <a:prstGeom prst="rect">
            <a:avLst/>
          </a:prstGeom>
          <a:ln w="0">
            <a:noFill/>
          </a:ln>
        </p:spPr>
      </p:pic>
      <p:pic>
        <p:nvPicPr>
          <p:cNvPr id="367" name="" descr=""/>
          <p:cNvPicPr/>
          <p:nvPr/>
        </p:nvPicPr>
        <p:blipFill>
          <a:blip r:embed="rId5"/>
          <a:stretch/>
        </p:blipFill>
        <p:spPr>
          <a:xfrm>
            <a:off x="6364800" y="1053000"/>
            <a:ext cx="5034960" cy="512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4"/>
          <p:cNvSpPr/>
          <p:nvPr/>
        </p:nvSpPr>
        <p:spPr>
          <a:xfrm>
            <a:off x="548640" y="191880"/>
            <a:ext cx="8941680" cy="26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9" name="Рисунок 7" descr=""/>
          <p:cNvPicPr/>
          <p:nvPr/>
        </p:nvPicPr>
        <p:blipFill>
          <a:blip r:embed="rId1"/>
          <a:stretch/>
        </p:blipFill>
        <p:spPr>
          <a:xfrm>
            <a:off x="9968760" y="117000"/>
            <a:ext cx="2075400" cy="792360"/>
          </a:xfrm>
          <a:prstGeom prst="rect">
            <a:avLst/>
          </a:prstGeom>
          <a:ln w="0">
            <a:noFill/>
          </a:ln>
        </p:spPr>
      </p:pic>
      <p:sp>
        <p:nvSpPr>
          <p:cNvPr id="370" name="Номер слайда 6"/>
          <p:cNvSpPr/>
          <p:nvPr/>
        </p:nvSpPr>
        <p:spPr>
          <a:xfrm>
            <a:off x="11639520" y="6410160"/>
            <a:ext cx="54468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2D2B1F6-109D-466A-8654-D7B6DBB52AB2}" type="slidenum">
              <a:rPr b="1" lang="ru-RU" sz="16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371" name="Picture 13" descr=""/>
          <p:cNvPicPr/>
          <p:nvPr/>
        </p:nvPicPr>
        <p:blipFill>
          <a:blip r:embed="rId2"/>
          <a:stretch/>
        </p:blipFill>
        <p:spPr>
          <a:xfrm>
            <a:off x="0" y="0"/>
            <a:ext cx="883800" cy="820800"/>
          </a:xfrm>
          <a:prstGeom prst="rect">
            <a:avLst/>
          </a:prstGeom>
          <a:ln w="9525">
            <a:noFill/>
          </a:ln>
        </p:spPr>
      </p:pic>
      <p:pic>
        <p:nvPicPr>
          <p:cNvPr id="372" name="Picture 14" descr=""/>
          <p:cNvPicPr/>
          <p:nvPr/>
        </p:nvPicPr>
        <p:blipFill>
          <a:blip r:embed="rId3"/>
          <a:stretch/>
        </p:blipFill>
        <p:spPr>
          <a:xfrm>
            <a:off x="281160" y="281160"/>
            <a:ext cx="687240" cy="649440"/>
          </a:xfrm>
          <a:prstGeom prst="rect">
            <a:avLst/>
          </a:prstGeom>
          <a:ln w="9525">
            <a:noFill/>
          </a:ln>
        </p:spPr>
      </p:pic>
      <p:sp>
        <p:nvSpPr>
          <p:cNvPr id="373" name="Прямоугольник 5"/>
          <p:cNvSpPr/>
          <p:nvPr/>
        </p:nvSpPr>
        <p:spPr>
          <a:xfrm>
            <a:off x="1083240" y="152280"/>
            <a:ext cx="8407080" cy="47052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</a:t>
            </a: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Ямочный ремонт — подрядные организации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74" name="" descr=""/>
          <p:cNvPicPr/>
          <p:nvPr/>
        </p:nvPicPr>
        <p:blipFill>
          <a:blip r:embed="rId4"/>
          <a:stretch/>
        </p:blipFill>
        <p:spPr>
          <a:xfrm>
            <a:off x="424080" y="1040760"/>
            <a:ext cx="5141160" cy="5066280"/>
          </a:xfrm>
          <a:prstGeom prst="rect">
            <a:avLst/>
          </a:prstGeom>
          <a:ln w="0">
            <a:noFill/>
          </a:ln>
        </p:spPr>
      </p:pic>
      <p:sp>
        <p:nvSpPr>
          <p:cNvPr id="375" name=""/>
          <p:cNvSpPr txBox="1"/>
          <p:nvPr/>
        </p:nvSpPr>
        <p:spPr>
          <a:xfrm>
            <a:off x="6271560" y="1402200"/>
            <a:ext cx="5397480" cy="3290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ru-RU" sz="1800" spc="-1" strike="noStrike">
                <a:latin typeface="Candara"/>
              </a:rPr>
              <a:t>ВЫПОЛНЕНО:</a:t>
            </a:r>
            <a:endParaRPr b="0" lang="ru-RU" sz="1800" spc="-1" strike="noStrike">
              <a:latin typeface="Arial"/>
            </a:endParaRPr>
          </a:p>
          <a:p>
            <a:r>
              <a:rPr b="1" lang="ru-RU" sz="1800" spc="-1" strike="noStrike">
                <a:latin typeface="Candara"/>
              </a:rPr>
              <a:t>- улица Платова</a:t>
            </a:r>
            <a:endParaRPr b="0" lang="ru-RU" sz="1800" spc="-1" strike="noStrike">
              <a:latin typeface="Arial"/>
            </a:endParaRPr>
          </a:p>
          <a:p>
            <a:r>
              <a:rPr b="1" lang="ru-RU" sz="1800" spc="-1" strike="noStrike">
                <a:latin typeface="Candara"/>
              </a:rPr>
              <a:t>- Правобережный проспект</a:t>
            </a:r>
            <a:endParaRPr b="0" lang="ru-RU" sz="1800" spc="-1" strike="noStrike">
              <a:latin typeface="Arial"/>
            </a:endParaRPr>
          </a:p>
          <a:p>
            <a:r>
              <a:rPr b="1" lang="ru-RU" sz="1800" spc="-1" strike="noStrike">
                <a:latin typeface="Candara"/>
              </a:rPr>
              <a:t>- проезд вдоль д/с «Бригантина» по ул.Молодежная</a:t>
            </a:r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r>
              <a:rPr b="1" lang="ru-RU" sz="1800" spc="-1" strike="noStrike">
                <a:latin typeface="Candara"/>
              </a:rPr>
              <a:t>В РАБОТЕ:</a:t>
            </a:r>
            <a:endParaRPr b="0" lang="ru-RU" sz="1800" spc="-1" strike="noStrike">
              <a:latin typeface="Arial"/>
            </a:endParaRPr>
          </a:p>
          <a:p>
            <a:r>
              <a:rPr b="1" lang="ru-RU" sz="1800" spc="-1" strike="noStrike">
                <a:latin typeface="Candara"/>
              </a:rPr>
              <a:t>- улица Заводская</a:t>
            </a:r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r>
              <a:rPr b="1" lang="ru-RU" sz="1800" spc="-1" strike="noStrike">
                <a:latin typeface="Candara"/>
              </a:rPr>
              <a:t>В ПЛАНЕ:</a:t>
            </a:r>
            <a:endParaRPr b="0" lang="ru-RU" sz="1800" spc="-1" strike="noStrike">
              <a:latin typeface="Arial"/>
            </a:endParaRPr>
          </a:p>
          <a:p>
            <a:r>
              <a:rPr b="1" lang="ru-RU" sz="1800" spc="-1" strike="noStrike">
                <a:latin typeface="Candara"/>
              </a:rPr>
              <a:t>- улица Заводская</a:t>
            </a:r>
            <a:endParaRPr b="0" lang="ru-RU" sz="1800" spc="-1" strike="noStrike">
              <a:latin typeface="Arial"/>
            </a:endParaRPr>
          </a:p>
          <a:p>
            <a:r>
              <a:rPr b="1" lang="ru-RU" sz="1800" spc="-1" strike="noStrike">
                <a:latin typeface="Candara"/>
              </a:rPr>
              <a:t>- Грабцевское шоссе (от площади Маяковского до </a:t>
            </a:r>
            <a:endParaRPr b="0" lang="ru-RU" sz="1800" spc="-1" strike="noStrike">
              <a:latin typeface="Arial"/>
            </a:endParaRPr>
          </a:p>
          <a:p>
            <a:r>
              <a:rPr b="1" lang="ru-RU" sz="1800" spc="-1" strike="noStrike">
                <a:latin typeface="Candara"/>
              </a:rPr>
              <a:t>ул.Карла Либкнехта)</a:t>
            </a:r>
            <a:endParaRPr b="0" lang="ru-RU" sz="1800" spc="-1" strike="noStrike">
              <a:latin typeface="Arial"/>
            </a:endParaRPr>
          </a:p>
          <a:p>
            <a:r>
              <a:rPr b="1" lang="ru-RU" sz="1800" spc="-1" strike="noStrike">
                <a:latin typeface="Candara"/>
              </a:rPr>
              <a:t>- улица Тарутинская (от улица Радищева до </a:t>
            </a:r>
            <a:endParaRPr b="0" lang="ru-RU" sz="1800" spc="-1" strike="noStrike">
              <a:latin typeface="Arial"/>
            </a:endParaRPr>
          </a:p>
          <a:p>
            <a:r>
              <a:rPr b="1" lang="ru-RU" sz="1800" spc="-1" strike="noStrike">
                <a:latin typeface="Candara"/>
              </a:rPr>
              <a:t>Синих мостов)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567000" y="305280"/>
            <a:ext cx="8941680" cy="26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Прямоугольник 2"/>
          <p:cNvSpPr/>
          <p:nvPr/>
        </p:nvSpPr>
        <p:spPr>
          <a:xfrm flipV="1" rot="10800000">
            <a:off x="5042160" y="1971720"/>
            <a:ext cx="7049160" cy="316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6000" spc="-1" strike="noStrike">
                <a:solidFill>
                  <a:srgbClr val="4f4d52"/>
                </a:solidFill>
                <a:latin typeface="Tahoma"/>
                <a:ea typeface="Tahoma"/>
              </a:rPr>
              <a:t>Спасибо за внимание!</a:t>
            </a:r>
            <a:endParaRPr b="0" lang="ru-RU" sz="6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</p:txBody>
      </p:sp>
      <p:pic>
        <p:nvPicPr>
          <p:cNvPr id="378" name="Рисунок 3" descr=""/>
          <p:cNvPicPr/>
          <p:nvPr/>
        </p:nvPicPr>
        <p:blipFill>
          <a:blip r:embed="rId1"/>
          <a:stretch/>
        </p:blipFill>
        <p:spPr>
          <a:xfrm>
            <a:off x="9556200" y="180360"/>
            <a:ext cx="2342520" cy="894960"/>
          </a:xfrm>
          <a:prstGeom prst="rect">
            <a:avLst/>
          </a:prstGeom>
          <a:ln w="0">
            <a:noFill/>
          </a:ln>
        </p:spPr>
      </p:pic>
      <p:sp>
        <p:nvSpPr>
          <p:cNvPr id="379" name="PlaceHolder 1"/>
          <p:cNvSpPr>
            <a:spLocks noGrp="1"/>
          </p:cNvSpPr>
          <p:nvPr>
            <p:ph type="sldNum" idx="19"/>
          </p:nvPr>
        </p:nvSpPr>
        <p:spPr>
          <a:xfrm>
            <a:off x="9887040" y="6369120"/>
            <a:ext cx="2125800" cy="35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600" spc="-1" strike="noStrike">
                <a:solidFill>
                  <a:srgbClr val="4f4d52"/>
                </a:solidFill>
                <a:latin typeface="Lucida Sans Unicode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5EF96FF-ED43-4E61-BA97-5E60EFAF8382}" type="slidenum">
              <a:rPr b="0" lang="ru-RU" sz="1600" spc="-1" strike="noStrike">
                <a:solidFill>
                  <a:srgbClr val="4f4d52"/>
                </a:solidFill>
                <a:latin typeface="Lucida Sans Unicode"/>
                <a:ea typeface="DejaVu Sans"/>
              </a:rPr>
              <a:t>&lt;номер&gt;</a:t>
            </a:fld>
            <a:endParaRPr b="0" lang="ru-RU" sz="1600" spc="-1" strike="noStrike">
              <a:latin typeface="Times New Roman"/>
            </a:endParaRPr>
          </a:p>
        </p:txBody>
      </p:sp>
      <p:pic>
        <p:nvPicPr>
          <p:cNvPr id="380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1180800" cy="820800"/>
          </a:xfrm>
          <a:prstGeom prst="rect">
            <a:avLst/>
          </a:prstGeom>
          <a:ln w="9525">
            <a:noFill/>
          </a:ln>
        </p:spPr>
      </p:pic>
      <p:pic>
        <p:nvPicPr>
          <p:cNvPr id="381" name="Picture 7" descr=""/>
          <p:cNvPicPr/>
          <p:nvPr/>
        </p:nvPicPr>
        <p:blipFill>
          <a:blip r:embed="rId3"/>
          <a:stretch/>
        </p:blipFill>
        <p:spPr>
          <a:xfrm>
            <a:off x="374760" y="281160"/>
            <a:ext cx="919080" cy="649440"/>
          </a:xfrm>
          <a:prstGeom prst="rect">
            <a:avLst/>
          </a:prstGeom>
          <a:ln w="9525">
            <a:noFill/>
          </a:ln>
        </p:spPr>
      </p:pic>
      <p:sp>
        <p:nvSpPr>
          <p:cNvPr id="382" name="Номер слайда 1"/>
          <p:cNvSpPr/>
          <p:nvPr/>
        </p:nvSpPr>
        <p:spPr>
          <a:xfrm>
            <a:off x="11455560" y="6410160"/>
            <a:ext cx="72864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8262A55-E3E7-4F4C-8F06-7D2E75397BC0}" type="slidenum">
              <a:rPr b="1" lang="ru-RU" sz="16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383" name="Рисунок 4" descr=""/>
          <p:cNvPicPr/>
          <p:nvPr/>
        </p:nvPicPr>
        <p:blipFill>
          <a:blip r:embed="rId4"/>
          <a:stretch/>
        </p:blipFill>
        <p:spPr>
          <a:xfrm>
            <a:off x="959040" y="1276920"/>
            <a:ext cx="5135760" cy="385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9" descr=""/>
          <p:cNvPicPr/>
          <p:nvPr/>
        </p:nvPicPr>
        <p:blipFill>
          <a:blip r:embed="rId1"/>
          <a:stretch/>
        </p:blipFill>
        <p:spPr>
          <a:xfrm>
            <a:off x="0" y="0"/>
            <a:ext cx="1180800" cy="820800"/>
          </a:xfrm>
          <a:prstGeom prst="rect">
            <a:avLst/>
          </a:prstGeom>
          <a:ln w="9525">
            <a:noFill/>
          </a:ln>
        </p:spPr>
      </p:pic>
      <p:pic>
        <p:nvPicPr>
          <p:cNvPr id="270" name="Picture 10" descr=""/>
          <p:cNvPicPr/>
          <p:nvPr/>
        </p:nvPicPr>
        <p:blipFill>
          <a:blip r:embed="rId2"/>
          <a:stretch/>
        </p:blipFill>
        <p:spPr>
          <a:xfrm>
            <a:off x="374760" y="281160"/>
            <a:ext cx="919080" cy="649440"/>
          </a:xfrm>
          <a:prstGeom prst="rect">
            <a:avLst/>
          </a:prstGeom>
          <a:ln w="9525">
            <a:noFill/>
          </a:ln>
        </p:spPr>
      </p:pic>
      <p:sp>
        <p:nvSpPr>
          <p:cNvPr id="271" name="CustomShape 5"/>
          <p:cNvSpPr/>
          <p:nvPr/>
        </p:nvSpPr>
        <p:spPr>
          <a:xfrm>
            <a:off x="11620440" y="6429240"/>
            <a:ext cx="56340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6"/>
          <p:cNvSpPr/>
          <p:nvPr/>
        </p:nvSpPr>
        <p:spPr>
          <a:xfrm>
            <a:off x="8286840" y="5214960"/>
            <a:ext cx="180108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7"/>
          <p:cNvSpPr/>
          <p:nvPr/>
        </p:nvSpPr>
        <p:spPr>
          <a:xfrm>
            <a:off x="2000160" y="5715000"/>
            <a:ext cx="389700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8"/>
          <p:cNvSpPr/>
          <p:nvPr/>
        </p:nvSpPr>
        <p:spPr>
          <a:xfrm>
            <a:off x="10667880" y="1232280"/>
            <a:ext cx="170604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Прямоугольник 6"/>
          <p:cNvSpPr/>
          <p:nvPr/>
        </p:nvSpPr>
        <p:spPr>
          <a:xfrm>
            <a:off x="1474560" y="140040"/>
            <a:ext cx="8343720" cy="69912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000000"/>
                </a:solidFill>
                <a:latin typeface="Lucida Sans Unicode"/>
                <a:ea typeface="Lucida Sans Unicode"/>
              </a:rPr>
              <a:t>Ремонт дорог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76" name="Номер слайда 2"/>
          <p:cNvSpPr/>
          <p:nvPr/>
        </p:nvSpPr>
        <p:spPr>
          <a:xfrm>
            <a:off x="11455560" y="6410160"/>
            <a:ext cx="72864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FF58269-7181-4EBC-9F8D-37C2326052FB}" type="slidenum"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277" name="Рисунок 5" descr=""/>
          <p:cNvPicPr/>
          <p:nvPr/>
        </p:nvPicPr>
        <p:blipFill>
          <a:blip r:embed="rId3"/>
          <a:stretch/>
        </p:blipFill>
        <p:spPr>
          <a:xfrm>
            <a:off x="10372320" y="143280"/>
            <a:ext cx="1668600" cy="636120"/>
          </a:xfrm>
          <a:prstGeom prst="rect">
            <a:avLst/>
          </a:prstGeom>
          <a:ln w="0">
            <a:noFill/>
          </a:ln>
        </p:spPr>
      </p:pic>
      <p:sp>
        <p:nvSpPr>
          <p:cNvPr id="278" name="Прямоугольник 228"/>
          <p:cNvSpPr/>
          <p:nvPr/>
        </p:nvSpPr>
        <p:spPr>
          <a:xfrm>
            <a:off x="334080" y="1443600"/>
            <a:ext cx="6005880" cy="435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1106  дорог, 885 км, из них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78 %  — асфальт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        </a:t>
            </a: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13,3 % - щебень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                   </a:t>
            </a: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8,7 % - грунт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Отремонтировано с 2019 года: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67 дорог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              </a:t>
            </a: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105,5 км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                     </a:t>
            </a:r>
            <a:r>
              <a:rPr b="1" i="1" lang="ru-RU" sz="2800" spc="-1" strike="noStrike">
                <a:solidFill>
                  <a:srgbClr val="000000"/>
                </a:solidFill>
                <a:latin typeface="Candara"/>
                <a:ea typeface="Arial"/>
              </a:rPr>
              <a:t>на  площади 1,2 млн.кв.м.</a:t>
            </a:r>
            <a:r>
              <a:rPr b="1" i="1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 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79" name="" descr=""/>
          <p:cNvPicPr/>
          <p:nvPr/>
        </p:nvPicPr>
        <p:blipFill>
          <a:blip r:embed="rId4"/>
          <a:stretch/>
        </p:blipFill>
        <p:spPr>
          <a:xfrm>
            <a:off x="6436080" y="1653480"/>
            <a:ext cx="5474520" cy="398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1180800" cy="820800"/>
          </a:xfrm>
          <a:prstGeom prst="rect">
            <a:avLst/>
          </a:prstGeom>
          <a:ln w="9525">
            <a:noFill/>
          </a:ln>
        </p:spPr>
      </p:pic>
      <p:pic>
        <p:nvPicPr>
          <p:cNvPr id="281" name="Picture 11" descr=""/>
          <p:cNvPicPr/>
          <p:nvPr/>
        </p:nvPicPr>
        <p:blipFill>
          <a:blip r:embed="rId2"/>
          <a:stretch/>
        </p:blipFill>
        <p:spPr>
          <a:xfrm>
            <a:off x="374760" y="281160"/>
            <a:ext cx="919080" cy="649440"/>
          </a:xfrm>
          <a:prstGeom prst="rect">
            <a:avLst/>
          </a:prstGeom>
          <a:ln w="9525">
            <a:noFill/>
          </a:ln>
        </p:spPr>
      </p:pic>
      <p:sp>
        <p:nvSpPr>
          <p:cNvPr id="282" name="CustomShape 14"/>
          <p:cNvSpPr/>
          <p:nvPr/>
        </p:nvSpPr>
        <p:spPr>
          <a:xfrm>
            <a:off x="11620440" y="6429240"/>
            <a:ext cx="56340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15"/>
          <p:cNvSpPr/>
          <p:nvPr/>
        </p:nvSpPr>
        <p:spPr>
          <a:xfrm>
            <a:off x="8286840" y="5214960"/>
            <a:ext cx="180108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16"/>
          <p:cNvSpPr/>
          <p:nvPr/>
        </p:nvSpPr>
        <p:spPr>
          <a:xfrm>
            <a:off x="2000160" y="5715000"/>
            <a:ext cx="389700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17"/>
          <p:cNvSpPr/>
          <p:nvPr/>
        </p:nvSpPr>
        <p:spPr>
          <a:xfrm>
            <a:off x="10667880" y="1232280"/>
            <a:ext cx="170604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Прямоугольник 4"/>
          <p:cNvSpPr/>
          <p:nvPr/>
        </p:nvSpPr>
        <p:spPr>
          <a:xfrm>
            <a:off x="1474560" y="140040"/>
            <a:ext cx="8343720" cy="45540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БЛАГОУСТРОЙСТВО БУЛЬВАРА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87" name="Номер слайда 5"/>
          <p:cNvSpPr/>
          <p:nvPr/>
        </p:nvSpPr>
        <p:spPr>
          <a:xfrm>
            <a:off x="11455560" y="6410160"/>
            <a:ext cx="72864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3BEF9E0-01EA-4D79-A66E-9ABCBCE9EEFA}" type="slidenum"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288" name="Рисунок 6" descr=""/>
          <p:cNvPicPr/>
          <p:nvPr/>
        </p:nvPicPr>
        <p:blipFill>
          <a:blip r:embed="rId3"/>
          <a:stretch/>
        </p:blipFill>
        <p:spPr>
          <a:xfrm>
            <a:off x="10372320" y="143280"/>
            <a:ext cx="1668600" cy="636120"/>
          </a:xfrm>
          <a:prstGeom prst="rect">
            <a:avLst/>
          </a:prstGeom>
          <a:ln w="0">
            <a:noFill/>
          </a:ln>
        </p:spPr>
      </p:pic>
      <p:sp>
        <p:nvSpPr>
          <p:cNvPr id="289" name=""/>
          <p:cNvSpPr/>
          <p:nvPr/>
        </p:nvSpPr>
        <p:spPr>
          <a:xfrm>
            <a:off x="510840" y="2425320"/>
            <a:ext cx="3544200" cy="119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  <a:ea typeface="DejaVu Sans"/>
              </a:rPr>
              <a:t>Наибольшее количество голосов — 17765 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290" name="" descr=""/>
          <p:cNvPicPr/>
          <p:nvPr/>
        </p:nvPicPr>
        <p:blipFill>
          <a:blip r:embed="rId4"/>
          <a:stretch/>
        </p:blipFill>
        <p:spPr>
          <a:xfrm>
            <a:off x="4099320" y="969840"/>
            <a:ext cx="7611480" cy="466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443520" y="1019520"/>
            <a:ext cx="3983400" cy="26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2" name="Рисунок 3" descr=""/>
          <p:cNvPicPr/>
          <p:nvPr/>
        </p:nvPicPr>
        <p:blipFill>
          <a:blip r:embed="rId1"/>
          <a:stretch/>
        </p:blipFill>
        <p:spPr>
          <a:xfrm>
            <a:off x="9735840" y="135000"/>
            <a:ext cx="2308320" cy="881640"/>
          </a:xfrm>
          <a:prstGeom prst="rect">
            <a:avLst/>
          </a:prstGeom>
          <a:ln w="0">
            <a:noFill/>
          </a:ln>
        </p:spPr>
      </p:pic>
      <p:sp>
        <p:nvSpPr>
          <p:cNvPr id="293" name="Номер слайда 1"/>
          <p:cNvSpPr/>
          <p:nvPr/>
        </p:nvSpPr>
        <p:spPr>
          <a:xfrm>
            <a:off x="11639520" y="6410160"/>
            <a:ext cx="54468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4FCE6393-7183-4DB3-A929-25CE323B4CFE}" type="slidenum"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294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883800" cy="820800"/>
          </a:xfrm>
          <a:prstGeom prst="rect">
            <a:avLst/>
          </a:prstGeom>
          <a:ln w="9525">
            <a:noFill/>
          </a:ln>
        </p:spPr>
      </p:pic>
      <p:pic>
        <p:nvPicPr>
          <p:cNvPr id="295" name="Picture 7" descr=""/>
          <p:cNvPicPr/>
          <p:nvPr/>
        </p:nvPicPr>
        <p:blipFill>
          <a:blip r:embed="rId3"/>
          <a:stretch/>
        </p:blipFill>
        <p:spPr>
          <a:xfrm>
            <a:off x="281160" y="281160"/>
            <a:ext cx="687240" cy="649440"/>
          </a:xfrm>
          <a:prstGeom prst="rect">
            <a:avLst/>
          </a:prstGeom>
          <a:ln w="9525">
            <a:noFill/>
          </a:ln>
        </p:spPr>
      </p:pic>
      <p:sp>
        <p:nvSpPr>
          <p:cNvPr id="296" name="Прямоугольник 12"/>
          <p:cNvSpPr/>
          <p:nvPr/>
        </p:nvSpPr>
        <p:spPr>
          <a:xfrm>
            <a:off x="1083240" y="152280"/>
            <a:ext cx="7444080" cy="47052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500" spc="-1" strike="noStrike">
                <a:solidFill>
                  <a:srgbClr val="000000"/>
                </a:solidFill>
                <a:latin typeface="Arial"/>
                <a:ea typeface="Arial"/>
              </a:rPr>
              <a:t>Улица Чичерина — замена коммуникаций 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297" name="TextBox 4"/>
          <p:cNvSpPr/>
          <p:nvPr/>
        </p:nvSpPr>
        <p:spPr>
          <a:xfrm>
            <a:off x="2050920" y="2629080"/>
            <a:ext cx="84420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8" name="" descr=""/>
          <p:cNvPicPr/>
          <p:nvPr/>
        </p:nvPicPr>
        <p:blipFill>
          <a:blip r:embed="rId4"/>
          <a:stretch/>
        </p:blipFill>
        <p:spPr>
          <a:xfrm>
            <a:off x="255240" y="884160"/>
            <a:ext cx="5429520" cy="4015080"/>
          </a:xfrm>
          <a:prstGeom prst="rect">
            <a:avLst/>
          </a:prstGeom>
          <a:ln w="0">
            <a:noFill/>
          </a:ln>
        </p:spPr>
      </p:pic>
      <p:pic>
        <p:nvPicPr>
          <p:cNvPr id="299" name="" descr=""/>
          <p:cNvPicPr/>
          <p:nvPr/>
        </p:nvPicPr>
        <p:blipFill>
          <a:blip r:embed="rId5"/>
          <a:stretch/>
        </p:blipFill>
        <p:spPr>
          <a:xfrm>
            <a:off x="6092640" y="962280"/>
            <a:ext cx="5474520" cy="5351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443520" y="1019520"/>
            <a:ext cx="3983400" cy="26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1" name="Рисунок 3" descr=""/>
          <p:cNvPicPr/>
          <p:nvPr/>
        </p:nvPicPr>
        <p:blipFill>
          <a:blip r:embed="rId1"/>
          <a:stretch/>
        </p:blipFill>
        <p:spPr>
          <a:xfrm>
            <a:off x="9735840" y="135000"/>
            <a:ext cx="2308320" cy="881640"/>
          </a:xfrm>
          <a:prstGeom prst="rect">
            <a:avLst/>
          </a:prstGeom>
          <a:ln w="0">
            <a:noFill/>
          </a:ln>
        </p:spPr>
      </p:pic>
      <p:sp>
        <p:nvSpPr>
          <p:cNvPr id="302" name="Номер слайда 1"/>
          <p:cNvSpPr/>
          <p:nvPr/>
        </p:nvSpPr>
        <p:spPr>
          <a:xfrm>
            <a:off x="11639520" y="6410160"/>
            <a:ext cx="54468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BF8B7BA-9E7B-4364-B18A-5062A7F3C597}" type="slidenum"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303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883800" cy="820800"/>
          </a:xfrm>
          <a:prstGeom prst="rect">
            <a:avLst/>
          </a:prstGeom>
          <a:ln w="9525">
            <a:noFill/>
          </a:ln>
        </p:spPr>
      </p:pic>
      <p:pic>
        <p:nvPicPr>
          <p:cNvPr id="304" name="Picture 7" descr=""/>
          <p:cNvPicPr/>
          <p:nvPr/>
        </p:nvPicPr>
        <p:blipFill>
          <a:blip r:embed="rId3"/>
          <a:stretch/>
        </p:blipFill>
        <p:spPr>
          <a:xfrm>
            <a:off x="281160" y="281160"/>
            <a:ext cx="687240" cy="649440"/>
          </a:xfrm>
          <a:prstGeom prst="rect">
            <a:avLst/>
          </a:prstGeom>
          <a:ln w="9525">
            <a:noFill/>
          </a:ln>
        </p:spPr>
      </p:pic>
      <p:sp>
        <p:nvSpPr>
          <p:cNvPr id="305" name="Прямоугольник 12"/>
          <p:cNvSpPr/>
          <p:nvPr/>
        </p:nvSpPr>
        <p:spPr>
          <a:xfrm>
            <a:off x="1083240" y="152280"/>
            <a:ext cx="7444080" cy="47052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500" spc="-1" strike="noStrike">
                <a:solidFill>
                  <a:srgbClr val="000000"/>
                </a:solidFill>
                <a:latin typeface="Arial"/>
                <a:ea typeface="Arial"/>
              </a:rPr>
              <a:t>улица Чичерина - сейчас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306" name="TextBox 4"/>
          <p:cNvSpPr/>
          <p:nvPr/>
        </p:nvSpPr>
        <p:spPr>
          <a:xfrm>
            <a:off x="2050920" y="2629080"/>
            <a:ext cx="84420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Rectangle 2"/>
          <p:cNvSpPr/>
          <p:nvPr/>
        </p:nvSpPr>
        <p:spPr>
          <a:xfrm>
            <a:off x="569160" y="2943360"/>
            <a:ext cx="8163360" cy="5904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endParaRPr b="0" lang="ru-RU" sz="17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308" name="" descr=""/>
          <p:cNvPicPr/>
          <p:nvPr/>
        </p:nvPicPr>
        <p:blipFill>
          <a:blip r:embed="rId4"/>
          <a:stretch/>
        </p:blipFill>
        <p:spPr>
          <a:xfrm>
            <a:off x="230400" y="992160"/>
            <a:ext cx="5837400" cy="4132800"/>
          </a:xfrm>
          <a:prstGeom prst="rect">
            <a:avLst/>
          </a:prstGeom>
          <a:ln w="0">
            <a:noFill/>
          </a:ln>
        </p:spPr>
      </p:pic>
      <p:pic>
        <p:nvPicPr>
          <p:cNvPr id="309" name="" descr=""/>
          <p:cNvPicPr/>
          <p:nvPr/>
        </p:nvPicPr>
        <p:blipFill>
          <a:blip r:embed="rId5"/>
          <a:stretch/>
        </p:blipFill>
        <p:spPr>
          <a:xfrm>
            <a:off x="6313680" y="1895040"/>
            <a:ext cx="5547600" cy="414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20"/>
          <p:cNvSpPr/>
          <p:nvPr/>
        </p:nvSpPr>
        <p:spPr>
          <a:xfrm>
            <a:off x="548640" y="191880"/>
            <a:ext cx="8941680" cy="26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1" name="Рисунок 17" descr=""/>
          <p:cNvPicPr/>
          <p:nvPr/>
        </p:nvPicPr>
        <p:blipFill>
          <a:blip r:embed="rId1"/>
          <a:stretch/>
        </p:blipFill>
        <p:spPr>
          <a:xfrm>
            <a:off x="9968760" y="117000"/>
            <a:ext cx="2075400" cy="79236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3"/>
          <p:cNvSpPr/>
          <p:nvPr/>
        </p:nvSpPr>
        <p:spPr>
          <a:xfrm>
            <a:off x="358920" y="2247480"/>
            <a:ext cx="7432920" cy="19188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ru-RU" sz="20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Candara"/>
                <a:ea typeface="DejaVu Sans"/>
              </a:rPr>
              <a:t>установлены плавающие люки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ru-RU" sz="2000" spc="-1" strike="noStrike">
                <a:solidFill>
                  <a:srgbClr val="000000"/>
                </a:solidFill>
                <a:latin typeface="Candara"/>
                <a:ea typeface="DejaVu Sans"/>
              </a:rPr>
              <a:t>п</a:t>
            </a:r>
            <a:r>
              <a:rPr b="0" lang="ru-RU" sz="2000" spc="-1" strike="noStrike">
                <a:solidFill>
                  <a:srgbClr val="00000a"/>
                </a:solidFill>
                <a:latin typeface="Candara"/>
                <a:ea typeface="Times New Roman"/>
              </a:rPr>
              <a:t>арковочные карманы на 82 машино-места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a"/>
              </a:buClr>
              <a:buFont typeface="Wingdings" charset="2"/>
              <a:buChar char=""/>
            </a:pPr>
            <a:r>
              <a:rPr b="0" lang="ru-RU" sz="2000" spc="-1" strike="noStrike">
                <a:solidFill>
                  <a:srgbClr val="00000a"/>
                </a:solidFill>
                <a:latin typeface="Candara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a"/>
                </a:solidFill>
                <a:latin typeface="Candara"/>
                <a:ea typeface="Times New Roman"/>
              </a:rPr>
              <a:t>проложено 2,5 км кабельных линий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a"/>
              </a:buClr>
              <a:buFont typeface="Wingdings" charset="2"/>
              <a:buChar char=""/>
            </a:pPr>
            <a:r>
              <a:rPr b="0" lang="ru-RU" sz="2000" spc="-1" strike="noStrike">
                <a:solidFill>
                  <a:srgbClr val="00000a"/>
                </a:solidFill>
                <a:latin typeface="Candara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a"/>
                </a:solidFill>
                <a:latin typeface="Candara"/>
                <a:ea typeface="Times New Roman"/>
              </a:rPr>
              <a:t>заменено 57 опор наружного освещения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a"/>
              </a:buClr>
              <a:buFont typeface="Wingdings" charset="2"/>
              <a:buChar char=""/>
            </a:pPr>
            <a:r>
              <a:rPr b="0" lang="ru-RU" sz="2000" spc="-1" strike="noStrike">
                <a:solidFill>
                  <a:srgbClr val="00000a"/>
                </a:solidFill>
                <a:latin typeface="Candara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a"/>
                </a:solidFill>
                <a:latin typeface="Candara"/>
                <a:ea typeface="Times New Roman"/>
              </a:rPr>
              <a:t>Установлено 140 LED-светильников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a"/>
              </a:buClr>
              <a:buFont typeface="Wingdings" charset="2"/>
              <a:buChar char=""/>
            </a:pPr>
            <a:r>
              <a:rPr b="0" lang="ru-RU" sz="2000" spc="-1" strike="noStrike">
                <a:solidFill>
                  <a:srgbClr val="00000a"/>
                </a:solidFill>
                <a:latin typeface="Candara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a"/>
                </a:solidFill>
                <a:latin typeface="Candara"/>
                <a:ea typeface="Times New Roman"/>
              </a:rPr>
              <a:t>нанесена дорожная разметка.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13" name="Номер слайда 15"/>
          <p:cNvSpPr/>
          <p:nvPr/>
        </p:nvSpPr>
        <p:spPr>
          <a:xfrm>
            <a:off x="11639520" y="6410160"/>
            <a:ext cx="54468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F7F1F82-F014-4168-A9E0-9C4CFF8D0FA1}" type="slidenum">
              <a:rPr b="1" lang="ru-RU" sz="16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314" name="Picture 27" descr=""/>
          <p:cNvPicPr/>
          <p:nvPr/>
        </p:nvPicPr>
        <p:blipFill>
          <a:blip r:embed="rId2"/>
          <a:stretch/>
        </p:blipFill>
        <p:spPr>
          <a:xfrm>
            <a:off x="0" y="0"/>
            <a:ext cx="883800" cy="820800"/>
          </a:xfrm>
          <a:prstGeom prst="rect">
            <a:avLst/>
          </a:prstGeom>
          <a:ln w="9525">
            <a:noFill/>
          </a:ln>
        </p:spPr>
      </p:pic>
      <p:pic>
        <p:nvPicPr>
          <p:cNvPr id="315" name="Picture 28" descr=""/>
          <p:cNvPicPr/>
          <p:nvPr/>
        </p:nvPicPr>
        <p:blipFill>
          <a:blip r:embed="rId3"/>
          <a:stretch/>
        </p:blipFill>
        <p:spPr>
          <a:xfrm>
            <a:off x="281160" y="281160"/>
            <a:ext cx="687240" cy="649440"/>
          </a:xfrm>
          <a:prstGeom prst="rect">
            <a:avLst/>
          </a:prstGeom>
          <a:ln w="9525">
            <a:noFill/>
          </a:ln>
        </p:spPr>
      </p:pic>
      <p:sp>
        <p:nvSpPr>
          <p:cNvPr id="316" name="Прямоугольник 9"/>
          <p:cNvSpPr/>
          <p:nvPr/>
        </p:nvSpPr>
        <p:spPr>
          <a:xfrm>
            <a:off x="1083240" y="152280"/>
            <a:ext cx="7425000" cy="85140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Помимо работ по асфальтированию дорог будут выполнены следующие виды работ: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17" name="Рисунок 18" descr=""/>
          <p:cNvPicPr/>
          <p:nvPr/>
        </p:nvPicPr>
        <p:blipFill>
          <a:blip r:embed="rId4"/>
          <a:stretch/>
        </p:blipFill>
        <p:spPr>
          <a:xfrm>
            <a:off x="5699880" y="1195560"/>
            <a:ext cx="6102720" cy="503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9"/>
          <p:cNvSpPr/>
          <p:nvPr/>
        </p:nvSpPr>
        <p:spPr>
          <a:xfrm>
            <a:off x="548640" y="191880"/>
            <a:ext cx="8941680" cy="26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Рисунок 16" descr=""/>
          <p:cNvPicPr/>
          <p:nvPr/>
        </p:nvPicPr>
        <p:blipFill>
          <a:blip r:embed="rId1"/>
          <a:stretch/>
        </p:blipFill>
        <p:spPr>
          <a:xfrm>
            <a:off x="9968760" y="117000"/>
            <a:ext cx="2075400" cy="792360"/>
          </a:xfrm>
          <a:prstGeom prst="rect">
            <a:avLst/>
          </a:prstGeom>
          <a:ln w="0">
            <a:noFill/>
          </a:ln>
        </p:spPr>
      </p:pic>
      <p:sp>
        <p:nvSpPr>
          <p:cNvPr id="320" name="Номер слайда 13"/>
          <p:cNvSpPr/>
          <p:nvPr/>
        </p:nvSpPr>
        <p:spPr>
          <a:xfrm>
            <a:off x="11639520" y="6410160"/>
            <a:ext cx="54468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1D30A39-39AF-41BC-A17F-36A25165E012}" type="slidenum">
              <a:rPr b="1" lang="ru-RU" sz="16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321" name="Picture 23" descr=""/>
          <p:cNvPicPr/>
          <p:nvPr/>
        </p:nvPicPr>
        <p:blipFill>
          <a:blip r:embed="rId2"/>
          <a:stretch/>
        </p:blipFill>
        <p:spPr>
          <a:xfrm>
            <a:off x="0" y="0"/>
            <a:ext cx="883800" cy="820800"/>
          </a:xfrm>
          <a:prstGeom prst="rect">
            <a:avLst/>
          </a:prstGeom>
          <a:ln w="9525">
            <a:noFill/>
          </a:ln>
        </p:spPr>
      </p:pic>
      <p:pic>
        <p:nvPicPr>
          <p:cNvPr id="322" name="Picture 26" descr=""/>
          <p:cNvPicPr/>
          <p:nvPr/>
        </p:nvPicPr>
        <p:blipFill>
          <a:blip r:embed="rId3"/>
          <a:stretch/>
        </p:blipFill>
        <p:spPr>
          <a:xfrm>
            <a:off x="281160" y="281160"/>
            <a:ext cx="687240" cy="649440"/>
          </a:xfrm>
          <a:prstGeom prst="rect">
            <a:avLst/>
          </a:prstGeom>
          <a:ln w="9525">
            <a:noFill/>
          </a:ln>
        </p:spPr>
      </p:pic>
      <p:sp>
        <p:nvSpPr>
          <p:cNvPr id="323" name="Прямоугольник 8"/>
          <p:cNvSpPr/>
          <p:nvPr/>
        </p:nvSpPr>
        <p:spPr>
          <a:xfrm>
            <a:off x="1083240" y="93600"/>
            <a:ext cx="7425000" cy="47052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улица Воронина - сейчас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24" name="" descr=""/>
          <p:cNvPicPr/>
          <p:nvPr/>
        </p:nvPicPr>
        <p:blipFill>
          <a:blip r:embed="rId4"/>
          <a:stretch/>
        </p:blipFill>
        <p:spPr>
          <a:xfrm>
            <a:off x="6284520" y="2002680"/>
            <a:ext cx="5743800" cy="4221720"/>
          </a:xfrm>
          <a:prstGeom prst="rect">
            <a:avLst/>
          </a:prstGeom>
          <a:ln w="0">
            <a:noFill/>
          </a:ln>
        </p:spPr>
      </p:pic>
      <p:pic>
        <p:nvPicPr>
          <p:cNvPr id="325" name="" descr=""/>
          <p:cNvPicPr/>
          <p:nvPr/>
        </p:nvPicPr>
        <p:blipFill>
          <a:blip r:embed="rId5"/>
          <a:stretch/>
        </p:blipFill>
        <p:spPr>
          <a:xfrm>
            <a:off x="281160" y="1001520"/>
            <a:ext cx="5837400" cy="458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2"/>
          <p:cNvSpPr/>
          <p:nvPr/>
        </p:nvSpPr>
        <p:spPr>
          <a:xfrm>
            <a:off x="548640" y="191880"/>
            <a:ext cx="8941680" cy="26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7" name="Рисунок 13" descr=""/>
          <p:cNvPicPr/>
          <p:nvPr/>
        </p:nvPicPr>
        <p:blipFill>
          <a:blip r:embed="rId1"/>
          <a:stretch/>
        </p:blipFill>
        <p:spPr>
          <a:xfrm>
            <a:off x="9968760" y="117000"/>
            <a:ext cx="2075400" cy="792360"/>
          </a:xfrm>
          <a:prstGeom prst="rect">
            <a:avLst/>
          </a:prstGeom>
          <a:ln w="0">
            <a:noFill/>
          </a:ln>
        </p:spPr>
      </p:pic>
      <p:sp>
        <p:nvSpPr>
          <p:cNvPr id="328" name="Номер слайда 3"/>
          <p:cNvSpPr/>
          <p:nvPr/>
        </p:nvSpPr>
        <p:spPr>
          <a:xfrm>
            <a:off x="11639520" y="6410160"/>
            <a:ext cx="54468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528ABCA-36C3-41BE-92C1-375EC5613DC5}" type="slidenum">
              <a:rPr b="1" lang="ru-RU" sz="16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329" name="Picture 5" descr=""/>
          <p:cNvPicPr/>
          <p:nvPr/>
        </p:nvPicPr>
        <p:blipFill>
          <a:blip r:embed="rId2"/>
          <a:stretch/>
        </p:blipFill>
        <p:spPr>
          <a:xfrm>
            <a:off x="0" y="0"/>
            <a:ext cx="883800" cy="820800"/>
          </a:xfrm>
          <a:prstGeom prst="rect">
            <a:avLst/>
          </a:prstGeom>
          <a:ln w="9525">
            <a:noFill/>
          </a:ln>
        </p:spPr>
      </p:pic>
      <p:pic>
        <p:nvPicPr>
          <p:cNvPr id="330" name="Picture 8" descr=""/>
          <p:cNvPicPr/>
          <p:nvPr/>
        </p:nvPicPr>
        <p:blipFill>
          <a:blip r:embed="rId3"/>
          <a:stretch/>
        </p:blipFill>
        <p:spPr>
          <a:xfrm>
            <a:off x="281160" y="281160"/>
            <a:ext cx="687240" cy="649440"/>
          </a:xfrm>
          <a:prstGeom prst="rect">
            <a:avLst/>
          </a:prstGeom>
          <a:ln w="9525">
            <a:noFill/>
          </a:ln>
        </p:spPr>
      </p:pic>
      <p:sp>
        <p:nvSpPr>
          <p:cNvPr id="331" name="Прямоугольник 3"/>
          <p:cNvSpPr/>
          <p:nvPr/>
        </p:nvSpPr>
        <p:spPr>
          <a:xfrm>
            <a:off x="1083240" y="93600"/>
            <a:ext cx="7425000" cy="47052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Замена верхнего слоя - выполнено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32" name="" descr=""/>
          <p:cNvPicPr/>
          <p:nvPr/>
        </p:nvPicPr>
        <p:blipFill>
          <a:blip r:embed="rId4"/>
          <a:stretch/>
        </p:blipFill>
        <p:spPr>
          <a:xfrm>
            <a:off x="6305400" y="1384560"/>
            <a:ext cx="5142240" cy="5293800"/>
          </a:xfrm>
          <a:prstGeom prst="rect">
            <a:avLst/>
          </a:prstGeom>
          <a:ln w="0">
            <a:noFill/>
          </a:ln>
        </p:spPr>
      </p:pic>
      <p:pic>
        <p:nvPicPr>
          <p:cNvPr id="333" name="" descr=""/>
          <p:cNvPicPr/>
          <p:nvPr/>
        </p:nvPicPr>
        <p:blipFill>
          <a:blip r:embed="rId5"/>
          <a:stretch/>
        </p:blipFill>
        <p:spPr>
          <a:xfrm>
            <a:off x="355320" y="1433520"/>
            <a:ext cx="5034960" cy="5235120"/>
          </a:xfrm>
          <a:prstGeom prst="rect">
            <a:avLst/>
          </a:prstGeom>
          <a:ln w="0">
            <a:noFill/>
          </a:ln>
        </p:spPr>
      </p:pic>
      <p:sp>
        <p:nvSpPr>
          <p:cNvPr id="334" name=""/>
          <p:cNvSpPr/>
          <p:nvPr/>
        </p:nvSpPr>
        <p:spPr>
          <a:xfrm>
            <a:off x="137520" y="1050840"/>
            <a:ext cx="5930280" cy="51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Проезд вдоль мини-рынка на ул.Генерала Попова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35" name=""/>
          <p:cNvSpPr/>
          <p:nvPr/>
        </p:nvSpPr>
        <p:spPr>
          <a:xfrm>
            <a:off x="7119360" y="1001520"/>
            <a:ext cx="3573720" cy="53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1" lang="ru-RU" sz="18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-й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Академический проезд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8"/>
          <p:cNvSpPr/>
          <p:nvPr/>
        </p:nvSpPr>
        <p:spPr>
          <a:xfrm>
            <a:off x="548640" y="191880"/>
            <a:ext cx="8941680" cy="26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7" name="Рисунок 14" descr=""/>
          <p:cNvPicPr/>
          <p:nvPr/>
        </p:nvPicPr>
        <p:blipFill>
          <a:blip r:embed="rId1"/>
          <a:stretch/>
        </p:blipFill>
        <p:spPr>
          <a:xfrm>
            <a:off x="9968760" y="117000"/>
            <a:ext cx="2075400" cy="792360"/>
          </a:xfrm>
          <a:prstGeom prst="rect">
            <a:avLst/>
          </a:prstGeom>
          <a:ln w="0">
            <a:noFill/>
          </a:ln>
        </p:spPr>
      </p:pic>
      <p:sp>
        <p:nvSpPr>
          <p:cNvPr id="338" name="Номер слайда 12"/>
          <p:cNvSpPr/>
          <p:nvPr/>
        </p:nvSpPr>
        <p:spPr>
          <a:xfrm>
            <a:off x="11639520" y="6410160"/>
            <a:ext cx="544680" cy="439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7C516591-8F51-4228-92DD-9473DE48DB95}" type="slidenum">
              <a:rPr b="1" lang="ru-RU" sz="16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pic>
        <p:nvPicPr>
          <p:cNvPr id="339" name="Picture 12" descr=""/>
          <p:cNvPicPr/>
          <p:nvPr/>
        </p:nvPicPr>
        <p:blipFill>
          <a:blip r:embed="rId2"/>
          <a:stretch/>
        </p:blipFill>
        <p:spPr>
          <a:xfrm>
            <a:off x="0" y="0"/>
            <a:ext cx="883800" cy="820800"/>
          </a:xfrm>
          <a:prstGeom prst="rect">
            <a:avLst/>
          </a:prstGeom>
          <a:ln w="9525">
            <a:noFill/>
          </a:ln>
        </p:spPr>
      </p:pic>
      <p:pic>
        <p:nvPicPr>
          <p:cNvPr id="340" name="Picture 17" descr=""/>
          <p:cNvPicPr/>
          <p:nvPr/>
        </p:nvPicPr>
        <p:blipFill>
          <a:blip r:embed="rId3"/>
          <a:stretch/>
        </p:blipFill>
        <p:spPr>
          <a:xfrm>
            <a:off x="281160" y="281160"/>
            <a:ext cx="687240" cy="649440"/>
          </a:xfrm>
          <a:prstGeom prst="rect">
            <a:avLst/>
          </a:prstGeom>
          <a:ln w="9525">
            <a:noFill/>
          </a:ln>
        </p:spPr>
      </p:pic>
      <p:sp>
        <p:nvSpPr>
          <p:cNvPr id="341" name="Прямоугольник 7"/>
          <p:cNvSpPr/>
          <p:nvPr/>
        </p:nvSpPr>
        <p:spPr>
          <a:xfrm>
            <a:off x="1083240" y="93600"/>
            <a:ext cx="7425000" cy="470520"/>
          </a:xfrm>
          <a:prstGeom prst="rect">
            <a:avLst/>
          </a:prstGeom>
          <a:gradFill rotWithShape="0">
            <a:gsLst>
              <a:gs pos="50000">
                <a:srgbClr val="af9738">
                  <a:alpha val="58039"/>
                </a:srgbClr>
              </a:gs>
              <a:gs pos="100000">
                <a:srgbClr val="f8f2e2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500" spc="-1" strike="noStrike">
                <a:solidFill>
                  <a:srgbClr val="000000"/>
                </a:solidFill>
                <a:latin typeface="Lucida Sans Unicode"/>
                <a:ea typeface="DejaVu Sans"/>
              </a:rPr>
              <a:t>Контроль качества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42" name="" descr=""/>
          <p:cNvPicPr/>
          <p:nvPr/>
        </p:nvPicPr>
        <p:blipFill>
          <a:blip r:embed="rId4"/>
          <a:stretch/>
        </p:blipFill>
        <p:spPr>
          <a:xfrm>
            <a:off x="803880" y="1060560"/>
            <a:ext cx="4642920" cy="5302080"/>
          </a:xfrm>
          <a:prstGeom prst="rect">
            <a:avLst/>
          </a:prstGeom>
          <a:ln w="0">
            <a:noFill/>
          </a:ln>
        </p:spPr>
      </p:pic>
      <p:pic>
        <p:nvPicPr>
          <p:cNvPr id="343" name="" descr=""/>
          <p:cNvPicPr/>
          <p:nvPr/>
        </p:nvPicPr>
        <p:blipFill>
          <a:blip r:embed="rId5"/>
          <a:stretch/>
        </p:blipFill>
        <p:spPr>
          <a:xfrm>
            <a:off x="6318360" y="1158840"/>
            <a:ext cx="5268600" cy="518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1096</TotalTime>
  <Application>LibreOffice/7.4.1.2$Windows_X86_64 LibreOffice_project/3c58a8f3a960df8bc8fd77b461821e42c061c5f0</Application>
  <AppVersion>15.0000</AppVersion>
  <Words>239</Words>
  <Paragraphs>59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2018-10-28T16:28:21Z</dcterms:created>
  <dc:creator>Vitalik</dc:creator>
  <dc:description/>
  <dc:language>ru-RU</dc:language>
  <cp:lastModifiedBy/>
  <dcterms:modified xsi:type="dcterms:W3CDTF">2026-05-15T09:09:20Z</dcterms:modified>
  <cp:revision>341</cp:revision>
  <dc:subject/>
  <dc:title>Выполнения плановых мероприятий по озеленению территорий муниципального образования «Город Калуга» за счет налоговых льгот на имущество организаций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2</vt:i4>
  </property>
  <property fmtid="{D5CDD505-2E9C-101B-9397-08002B2CF9AE}" pid="6" name="Notes">
    <vt:i4>16</vt:i4>
  </property>
  <property fmtid="{D5CDD505-2E9C-101B-9397-08002B2CF9AE}" pid="7" name="PresentationFormat">
    <vt:lpwstr>Широкоэкранный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16</vt:i4>
  </property>
</Properties>
</file>