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4.jpg" ContentType="image/jpg"/>
  <Override PartName="/ppt/media/image25.jpg" ContentType="image/jpg"/>
  <Override PartName="/ppt/media/image27.jpg" ContentType="image/jpg"/>
  <Override PartName="/ppt/media/image28.jpg" ContentType="image/jpg"/>
  <Override PartName="/ppt/media/image31.jpg" ContentType="image/jpg"/>
  <Override PartName="/ppt/media/image3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84" r:id="rId3"/>
    <p:sldId id="257" r:id="rId4"/>
    <p:sldId id="279" r:id="rId5"/>
    <p:sldId id="286" r:id="rId6"/>
    <p:sldId id="287" r:id="rId7"/>
    <p:sldId id="262" r:id="rId8"/>
    <p:sldId id="288" r:id="rId9"/>
    <p:sldId id="290" r:id="rId10"/>
    <p:sldId id="289" r:id="rId11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52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3F1FD-A828-4811-AA85-EBFBBE2AEDA1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285AF-A772-4945-84BA-10625C02B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33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257755EF-39C8-49F0-ADC2-CD0E3A543D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812800"/>
            <a:ext cx="5667375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3EEB39D-122C-43CC-A5FD-D808F3C963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15999" indent="-215999" eaLnBrk="1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A1CC34-FA11-4F48-B09F-2803F4D016F3}"/>
              </a:ext>
            </a:extLst>
          </p:cNvPr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 cap="flat">
            <a:noFill/>
          </a:ln>
        </p:spPr>
        <p:txBody>
          <a:bodyPr lIns="0" tIns="0" rIns="0" bIns="0" anchor="b"/>
          <a:lstStyle/>
          <a:p>
            <a:pPr algn="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6CFE9A-F1A6-498A-B3ED-F88821EF34BA}" type="slidenum">
              <a:rPr lang="ru-RU" kern="0">
                <a:solidFill>
                  <a:srgbClr val="000000"/>
                </a:solidFill>
                <a:latin typeface="Calibri"/>
              </a:rPr>
              <a:pPr algn="r"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ru-RU" sz="1400" kern="0"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85AF-A772-4945-84BA-10625C02B8E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095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85AF-A772-4945-84BA-10625C02B8E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7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C927675-A279-4F5E-AC43-8059784181D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02A626C-7453-497A-A053-2B5C8395638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8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BF83D2A-27E4-4E90-B8E8-EBDEAA683D8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7699248" y="7033450"/>
            <a:ext cx="2459482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1A2A-AFB3-4B4D-A326-924F40AAB2F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75838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92130" cy="7559675"/>
          </a:xfrm>
          <a:custGeom>
            <a:avLst/>
            <a:gdLst/>
            <a:ahLst/>
            <a:cxnLst/>
            <a:rect l="l" t="t" r="r" b="b"/>
            <a:pathLst>
              <a:path w="10692130" h="7559675">
                <a:moveTo>
                  <a:pt x="10691876" y="0"/>
                </a:moveTo>
                <a:lnTo>
                  <a:pt x="0" y="0"/>
                </a:lnTo>
                <a:lnTo>
                  <a:pt x="0" y="7559675"/>
                </a:lnTo>
                <a:lnTo>
                  <a:pt x="10691876" y="7559675"/>
                </a:lnTo>
                <a:lnTo>
                  <a:pt x="106918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eb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webp"/><Relationship Id="rId5" Type="http://schemas.openxmlformats.org/officeDocument/2006/relationships/image" Target="../media/image16.webp"/><Relationship Id="rId4" Type="http://schemas.openxmlformats.org/officeDocument/2006/relationships/image" Target="../media/image15.web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eb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4"/>
            <a:ext cx="10692130" cy="7559040"/>
            <a:chOff x="0" y="-4"/>
            <a:chExt cx="10692130" cy="755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-4"/>
              <a:ext cx="10691764" cy="75590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636135" cy="4104640"/>
            </a:xfrm>
            <a:custGeom>
              <a:avLst/>
              <a:gdLst/>
              <a:ahLst/>
              <a:cxnLst/>
              <a:rect l="l" t="t" r="r" b="b"/>
              <a:pathLst>
                <a:path w="4636135" h="4104640">
                  <a:moveTo>
                    <a:pt x="4130865" y="0"/>
                  </a:moveTo>
                  <a:lnTo>
                    <a:pt x="0" y="0"/>
                  </a:lnTo>
                  <a:lnTo>
                    <a:pt x="0" y="3069343"/>
                  </a:lnTo>
                  <a:lnTo>
                    <a:pt x="34976" y="3115223"/>
                  </a:lnTo>
                  <a:lnTo>
                    <a:pt x="62981" y="3150384"/>
                  </a:lnTo>
                  <a:lnTo>
                    <a:pt x="91584" y="3185041"/>
                  </a:lnTo>
                  <a:lnTo>
                    <a:pt x="120775" y="3219187"/>
                  </a:lnTo>
                  <a:lnTo>
                    <a:pt x="150549" y="3252813"/>
                  </a:lnTo>
                  <a:lnTo>
                    <a:pt x="180896" y="3285912"/>
                  </a:lnTo>
                  <a:lnTo>
                    <a:pt x="211809" y="3318476"/>
                  </a:lnTo>
                  <a:lnTo>
                    <a:pt x="243281" y="3350498"/>
                  </a:lnTo>
                  <a:lnTo>
                    <a:pt x="275303" y="3381969"/>
                  </a:lnTo>
                  <a:lnTo>
                    <a:pt x="307868" y="3412881"/>
                  </a:lnTo>
                  <a:lnTo>
                    <a:pt x="340967" y="3443228"/>
                  </a:lnTo>
                  <a:lnTo>
                    <a:pt x="374594" y="3473001"/>
                  </a:lnTo>
                  <a:lnTo>
                    <a:pt x="408741" y="3502192"/>
                  </a:lnTo>
                  <a:lnTo>
                    <a:pt x="443399" y="3530794"/>
                  </a:lnTo>
                  <a:lnTo>
                    <a:pt x="478561" y="3558799"/>
                  </a:lnTo>
                  <a:lnTo>
                    <a:pt x="514219" y="3586198"/>
                  </a:lnTo>
                  <a:lnTo>
                    <a:pt x="550365" y="3612986"/>
                  </a:lnTo>
                  <a:lnTo>
                    <a:pt x="586992" y="3639152"/>
                  </a:lnTo>
                  <a:lnTo>
                    <a:pt x="624092" y="3664691"/>
                  </a:lnTo>
                  <a:lnTo>
                    <a:pt x="661657" y="3689593"/>
                  </a:lnTo>
                  <a:lnTo>
                    <a:pt x="699679" y="3713852"/>
                  </a:lnTo>
                  <a:lnTo>
                    <a:pt x="738150" y="3737459"/>
                  </a:lnTo>
                  <a:lnTo>
                    <a:pt x="777063" y="3760406"/>
                  </a:lnTo>
                  <a:lnTo>
                    <a:pt x="816410" y="3782687"/>
                  </a:lnTo>
                  <a:lnTo>
                    <a:pt x="856184" y="3804293"/>
                  </a:lnTo>
                  <a:lnTo>
                    <a:pt x="896375" y="3825216"/>
                  </a:lnTo>
                  <a:lnTo>
                    <a:pt x="936977" y="3845448"/>
                  </a:lnTo>
                  <a:lnTo>
                    <a:pt x="977982" y="3864983"/>
                  </a:lnTo>
                  <a:lnTo>
                    <a:pt x="1019382" y="3883811"/>
                  </a:lnTo>
                  <a:lnTo>
                    <a:pt x="1061169" y="3901926"/>
                  </a:lnTo>
                  <a:lnTo>
                    <a:pt x="1103336" y="3919319"/>
                  </a:lnTo>
                  <a:lnTo>
                    <a:pt x="1145875" y="3935983"/>
                  </a:lnTo>
                  <a:lnTo>
                    <a:pt x="1188777" y="3951910"/>
                  </a:lnTo>
                  <a:lnTo>
                    <a:pt x="1232036" y="3967091"/>
                  </a:lnTo>
                  <a:lnTo>
                    <a:pt x="1275643" y="3981521"/>
                  </a:lnTo>
                  <a:lnTo>
                    <a:pt x="1319590" y="3995190"/>
                  </a:lnTo>
                  <a:lnTo>
                    <a:pt x="1363871" y="4008090"/>
                  </a:lnTo>
                  <a:lnTo>
                    <a:pt x="1408476" y="4020215"/>
                  </a:lnTo>
                  <a:lnTo>
                    <a:pt x="1453399" y="4031556"/>
                  </a:lnTo>
                  <a:lnTo>
                    <a:pt x="1498631" y="4042105"/>
                  </a:lnTo>
                  <a:lnTo>
                    <a:pt x="1544166" y="4051856"/>
                  </a:lnTo>
                  <a:lnTo>
                    <a:pt x="1589994" y="4060799"/>
                  </a:lnTo>
                  <a:lnTo>
                    <a:pt x="1636108" y="4068927"/>
                  </a:lnTo>
                  <a:lnTo>
                    <a:pt x="1682501" y="4076233"/>
                  </a:lnTo>
                  <a:lnTo>
                    <a:pt x="1729164" y="4082708"/>
                  </a:lnTo>
                  <a:lnTo>
                    <a:pt x="1776090" y="4088345"/>
                  </a:lnTo>
                  <a:lnTo>
                    <a:pt x="1823272" y="4093136"/>
                  </a:lnTo>
                  <a:lnTo>
                    <a:pt x="1870701" y="4097074"/>
                  </a:lnTo>
                  <a:lnTo>
                    <a:pt x="1918369" y="4100150"/>
                  </a:lnTo>
                  <a:lnTo>
                    <a:pt x="1966269" y="4102357"/>
                  </a:lnTo>
                  <a:lnTo>
                    <a:pt x="2014393" y="4103687"/>
                  </a:lnTo>
                  <a:lnTo>
                    <a:pt x="2062733" y="4104132"/>
                  </a:lnTo>
                  <a:lnTo>
                    <a:pt x="2111076" y="4103687"/>
                  </a:lnTo>
                  <a:lnTo>
                    <a:pt x="2159201" y="4102357"/>
                  </a:lnTo>
                  <a:lnTo>
                    <a:pt x="2207103" y="4100150"/>
                  </a:lnTo>
                  <a:lnTo>
                    <a:pt x="2254773" y="4097074"/>
                  </a:lnTo>
                  <a:lnTo>
                    <a:pt x="2302203" y="4093136"/>
                  </a:lnTo>
                  <a:lnTo>
                    <a:pt x="2349386" y="4088345"/>
                  </a:lnTo>
                  <a:lnTo>
                    <a:pt x="2396314" y="4082708"/>
                  </a:lnTo>
                  <a:lnTo>
                    <a:pt x="2442979" y="4076233"/>
                  </a:lnTo>
                  <a:lnTo>
                    <a:pt x="2489373" y="4068927"/>
                  </a:lnTo>
                  <a:lnTo>
                    <a:pt x="2535489" y="4060799"/>
                  </a:lnTo>
                  <a:lnTo>
                    <a:pt x="2581318" y="4051856"/>
                  </a:lnTo>
                  <a:lnTo>
                    <a:pt x="2626854" y="4042105"/>
                  </a:lnTo>
                  <a:lnTo>
                    <a:pt x="2672087" y="4031556"/>
                  </a:lnTo>
                  <a:lnTo>
                    <a:pt x="2717011" y="4020215"/>
                  </a:lnTo>
                  <a:lnTo>
                    <a:pt x="2761618" y="4008090"/>
                  </a:lnTo>
                  <a:lnTo>
                    <a:pt x="2805900" y="3995190"/>
                  </a:lnTo>
                  <a:lnTo>
                    <a:pt x="2849848" y="3981521"/>
                  </a:lnTo>
                  <a:lnTo>
                    <a:pt x="2893457" y="3967091"/>
                  </a:lnTo>
                  <a:lnTo>
                    <a:pt x="2936716" y="3951910"/>
                  </a:lnTo>
                  <a:lnTo>
                    <a:pt x="2979620" y="3935983"/>
                  </a:lnTo>
                  <a:lnTo>
                    <a:pt x="3022159" y="3919319"/>
                  </a:lnTo>
                  <a:lnTo>
                    <a:pt x="3064327" y="3901926"/>
                  </a:lnTo>
                  <a:lnTo>
                    <a:pt x="3106115" y="3883811"/>
                  </a:lnTo>
                  <a:lnTo>
                    <a:pt x="3147516" y="3864983"/>
                  </a:lnTo>
                  <a:lnTo>
                    <a:pt x="3188522" y="3845448"/>
                  </a:lnTo>
                  <a:lnTo>
                    <a:pt x="3229125" y="3825216"/>
                  </a:lnTo>
                  <a:lnTo>
                    <a:pt x="3269317" y="3804293"/>
                  </a:lnTo>
                  <a:lnTo>
                    <a:pt x="3309091" y="3782687"/>
                  </a:lnTo>
                  <a:lnTo>
                    <a:pt x="3348439" y="3760406"/>
                  </a:lnTo>
                  <a:lnTo>
                    <a:pt x="3387353" y="3737459"/>
                  </a:lnTo>
                  <a:lnTo>
                    <a:pt x="3425825" y="3713852"/>
                  </a:lnTo>
                  <a:lnTo>
                    <a:pt x="3463848" y="3689593"/>
                  </a:lnTo>
                  <a:lnTo>
                    <a:pt x="3501413" y="3664691"/>
                  </a:lnTo>
                  <a:lnTo>
                    <a:pt x="3538514" y="3639152"/>
                  </a:lnTo>
                  <a:lnTo>
                    <a:pt x="3575141" y="3612986"/>
                  </a:lnTo>
                  <a:lnTo>
                    <a:pt x="3611288" y="3586198"/>
                  </a:lnTo>
                  <a:lnTo>
                    <a:pt x="3646947" y="3558799"/>
                  </a:lnTo>
                  <a:lnTo>
                    <a:pt x="3682110" y="3530794"/>
                  </a:lnTo>
                  <a:lnTo>
                    <a:pt x="3716768" y="3502192"/>
                  </a:lnTo>
                  <a:lnTo>
                    <a:pt x="3750915" y="3473001"/>
                  </a:lnTo>
                  <a:lnTo>
                    <a:pt x="3784543" y="3443228"/>
                  </a:lnTo>
                  <a:lnTo>
                    <a:pt x="3817643" y="3412881"/>
                  </a:lnTo>
                  <a:lnTo>
                    <a:pt x="3850208" y="3381969"/>
                  </a:lnTo>
                  <a:lnTo>
                    <a:pt x="3882231" y="3350498"/>
                  </a:lnTo>
                  <a:lnTo>
                    <a:pt x="3913703" y="3318476"/>
                  </a:lnTo>
                  <a:lnTo>
                    <a:pt x="3944616" y="3285912"/>
                  </a:lnTo>
                  <a:lnTo>
                    <a:pt x="3974964" y="3252813"/>
                  </a:lnTo>
                  <a:lnTo>
                    <a:pt x="4004738" y="3219187"/>
                  </a:lnTo>
                  <a:lnTo>
                    <a:pt x="4033930" y="3185041"/>
                  </a:lnTo>
                  <a:lnTo>
                    <a:pt x="4062533" y="3150384"/>
                  </a:lnTo>
                  <a:lnTo>
                    <a:pt x="4090538" y="3115223"/>
                  </a:lnTo>
                  <a:lnTo>
                    <a:pt x="4117939" y="3079566"/>
                  </a:lnTo>
                  <a:lnTo>
                    <a:pt x="4144726" y="3043420"/>
                  </a:lnTo>
                  <a:lnTo>
                    <a:pt x="4170894" y="3006794"/>
                  </a:lnTo>
                  <a:lnTo>
                    <a:pt x="4196433" y="2969695"/>
                  </a:lnTo>
                  <a:lnTo>
                    <a:pt x="4221336" y="2932132"/>
                  </a:lnTo>
                  <a:lnTo>
                    <a:pt x="4245595" y="2894111"/>
                  </a:lnTo>
                  <a:lnTo>
                    <a:pt x="4269202" y="2855641"/>
                  </a:lnTo>
                  <a:lnTo>
                    <a:pt x="4292151" y="2816729"/>
                  </a:lnTo>
                  <a:lnTo>
                    <a:pt x="4314432" y="2777383"/>
                  </a:lnTo>
                  <a:lnTo>
                    <a:pt x="4336038" y="2737611"/>
                  </a:lnTo>
                  <a:lnTo>
                    <a:pt x="4356961" y="2697420"/>
                  </a:lnTo>
                  <a:lnTo>
                    <a:pt x="4377194" y="2656820"/>
                  </a:lnTo>
                  <a:lnTo>
                    <a:pt x="4396729" y="2615816"/>
                  </a:lnTo>
                  <a:lnTo>
                    <a:pt x="4415558" y="2574417"/>
                  </a:lnTo>
                  <a:lnTo>
                    <a:pt x="4433673" y="2532632"/>
                  </a:lnTo>
                  <a:lnTo>
                    <a:pt x="4451066" y="2490466"/>
                  </a:lnTo>
                  <a:lnTo>
                    <a:pt x="4467730" y="2447929"/>
                  </a:lnTo>
                  <a:lnTo>
                    <a:pt x="4483657" y="2405029"/>
                  </a:lnTo>
                  <a:lnTo>
                    <a:pt x="4498839" y="2361772"/>
                  </a:lnTo>
                  <a:lnTo>
                    <a:pt x="4513269" y="2318166"/>
                  </a:lnTo>
                  <a:lnTo>
                    <a:pt x="4526938" y="2274220"/>
                  </a:lnTo>
                  <a:lnTo>
                    <a:pt x="4539838" y="2229942"/>
                  </a:lnTo>
                  <a:lnTo>
                    <a:pt x="4551963" y="2185338"/>
                  </a:lnTo>
                  <a:lnTo>
                    <a:pt x="4563304" y="2140417"/>
                  </a:lnTo>
                  <a:lnTo>
                    <a:pt x="4573854" y="2095187"/>
                  </a:lnTo>
                  <a:lnTo>
                    <a:pt x="4583604" y="2049654"/>
                  </a:lnTo>
                  <a:lnTo>
                    <a:pt x="4592547" y="2003828"/>
                  </a:lnTo>
                  <a:lnTo>
                    <a:pt x="4600676" y="1957716"/>
                  </a:lnTo>
                  <a:lnTo>
                    <a:pt x="4607981" y="1911325"/>
                  </a:lnTo>
                  <a:lnTo>
                    <a:pt x="4614457" y="1864664"/>
                  </a:lnTo>
                  <a:lnTo>
                    <a:pt x="4620094" y="1817740"/>
                  </a:lnTo>
                  <a:lnTo>
                    <a:pt x="4624885" y="1770561"/>
                  </a:lnTo>
                  <a:lnTo>
                    <a:pt x="4628823" y="1723135"/>
                  </a:lnTo>
                  <a:lnTo>
                    <a:pt x="4631899" y="1675469"/>
                  </a:lnTo>
                  <a:lnTo>
                    <a:pt x="4634106" y="1627571"/>
                  </a:lnTo>
                  <a:lnTo>
                    <a:pt x="4635436" y="1579449"/>
                  </a:lnTo>
                  <a:lnTo>
                    <a:pt x="4635881" y="1531112"/>
                  </a:lnTo>
                  <a:lnTo>
                    <a:pt x="4635436" y="1482770"/>
                  </a:lnTo>
                  <a:lnTo>
                    <a:pt x="4634106" y="1434644"/>
                  </a:lnTo>
                  <a:lnTo>
                    <a:pt x="4631899" y="1386742"/>
                  </a:lnTo>
                  <a:lnTo>
                    <a:pt x="4628823" y="1339072"/>
                  </a:lnTo>
                  <a:lnTo>
                    <a:pt x="4624885" y="1291642"/>
                  </a:lnTo>
                  <a:lnTo>
                    <a:pt x="4620094" y="1244459"/>
                  </a:lnTo>
                  <a:lnTo>
                    <a:pt x="4614457" y="1197531"/>
                  </a:lnTo>
                  <a:lnTo>
                    <a:pt x="4607981" y="1150866"/>
                  </a:lnTo>
                  <a:lnTo>
                    <a:pt x="4600676" y="1104472"/>
                  </a:lnTo>
                  <a:lnTo>
                    <a:pt x="4592547" y="1058356"/>
                  </a:lnTo>
                  <a:lnTo>
                    <a:pt x="4583604" y="1012527"/>
                  </a:lnTo>
                  <a:lnTo>
                    <a:pt x="4573854" y="966992"/>
                  </a:lnTo>
                  <a:lnTo>
                    <a:pt x="4563304" y="921758"/>
                  </a:lnTo>
                  <a:lnTo>
                    <a:pt x="4551963" y="876834"/>
                  </a:lnTo>
                  <a:lnTo>
                    <a:pt x="4539838" y="832227"/>
                  </a:lnTo>
                  <a:lnTo>
                    <a:pt x="4526938" y="787945"/>
                  </a:lnTo>
                  <a:lnTo>
                    <a:pt x="4513269" y="743997"/>
                  </a:lnTo>
                  <a:lnTo>
                    <a:pt x="4498839" y="700389"/>
                  </a:lnTo>
                  <a:lnTo>
                    <a:pt x="4483657" y="657129"/>
                  </a:lnTo>
                  <a:lnTo>
                    <a:pt x="4467730" y="614225"/>
                  </a:lnTo>
                  <a:lnTo>
                    <a:pt x="4451066" y="571686"/>
                  </a:lnTo>
                  <a:lnTo>
                    <a:pt x="4433673" y="529518"/>
                  </a:lnTo>
                  <a:lnTo>
                    <a:pt x="4415558" y="487730"/>
                  </a:lnTo>
                  <a:lnTo>
                    <a:pt x="4396729" y="446329"/>
                  </a:lnTo>
                  <a:lnTo>
                    <a:pt x="4377194" y="405323"/>
                  </a:lnTo>
                  <a:lnTo>
                    <a:pt x="4356961" y="364720"/>
                  </a:lnTo>
                  <a:lnTo>
                    <a:pt x="4336038" y="324528"/>
                  </a:lnTo>
                  <a:lnTo>
                    <a:pt x="4314432" y="284754"/>
                  </a:lnTo>
                  <a:lnTo>
                    <a:pt x="4292151" y="245406"/>
                  </a:lnTo>
                  <a:lnTo>
                    <a:pt x="4269202" y="206492"/>
                  </a:lnTo>
                  <a:lnTo>
                    <a:pt x="4245595" y="168020"/>
                  </a:lnTo>
                  <a:lnTo>
                    <a:pt x="4221336" y="129997"/>
                  </a:lnTo>
                  <a:lnTo>
                    <a:pt x="4196433" y="92432"/>
                  </a:lnTo>
                  <a:lnTo>
                    <a:pt x="4170894" y="55331"/>
                  </a:lnTo>
                  <a:lnTo>
                    <a:pt x="4144726" y="18704"/>
                  </a:lnTo>
                  <a:lnTo>
                    <a:pt x="4130865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94190" y="809625"/>
            <a:ext cx="4101003" cy="17671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spcBef>
                <a:spcPts val="340"/>
              </a:spcBef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одготовка города к новогодним и рождественским праздникам 2025 - 2026 </a:t>
            </a:r>
            <a:endParaRPr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6913" y="140335"/>
            <a:ext cx="6583680" cy="5692140"/>
            <a:chOff x="196913" y="140335"/>
            <a:chExt cx="6583680" cy="5692140"/>
          </a:xfrm>
        </p:grpSpPr>
        <p:sp>
          <p:nvSpPr>
            <p:cNvPr id="7" name="object 7"/>
            <p:cNvSpPr/>
            <p:nvPr/>
          </p:nvSpPr>
          <p:spPr>
            <a:xfrm>
              <a:off x="1133411" y="140334"/>
              <a:ext cx="5647055" cy="5692140"/>
            </a:xfrm>
            <a:custGeom>
              <a:avLst/>
              <a:gdLst/>
              <a:ahLst/>
              <a:cxnLst/>
              <a:rect l="l" t="t" r="r" b="b"/>
              <a:pathLst>
                <a:path w="5647055" h="5692140">
                  <a:moveTo>
                    <a:pt x="783907" y="4753483"/>
                  </a:moveTo>
                  <a:lnTo>
                    <a:pt x="780846" y="4704308"/>
                  </a:lnTo>
                  <a:lnTo>
                    <a:pt x="771931" y="4656950"/>
                  </a:lnTo>
                  <a:lnTo>
                    <a:pt x="757516" y="4611789"/>
                  </a:lnTo>
                  <a:lnTo>
                    <a:pt x="737971" y="4569180"/>
                  </a:lnTo>
                  <a:lnTo>
                    <a:pt x="713663" y="4529493"/>
                  </a:lnTo>
                  <a:lnTo>
                    <a:pt x="684974" y="4493107"/>
                  </a:lnTo>
                  <a:lnTo>
                    <a:pt x="652246" y="4460379"/>
                  </a:lnTo>
                  <a:lnTo>
                    <a:pt x="615873" y="4431677"/>
                  </a:lnTo>
                  <a:lnTo>
                    <a:pt x="576199" y="4407370"/>
                  </a:lnTo>
                  <a:lnTo>
                    <a:pt x="533615" y="4387824"/>
                  </a:lnTo>
                  <a:lnTo>
                    <a:pt x="488467" y="4373410"/>
                  </a:lnTo>
                  <a:lnTo>
                    <a:pt x="441134" y="4364494"/>
                  </a:lnTo>
                  <a:lnTo>
                    <a:pt x="391985" y="4361434"/>
                  </a:lnTo>
                  <a:lnTo>
                    <a:pt x="342798" y="4364494"/>
                  </a:lnTo>
                  <a:lnTo>
                    <a:pt x="295440" y="4373410"/>
                  </a:lnTo>
                  <a:lnTo>
                    <a:pt x="250291" y="4387824"/>
                  </a:lnTo>
                  <a:lnTo>
                    <a:pt x="207683" y="4407370"/>
                  </a:lnTo>
                  <a:lnTo>
                    <a:pt x="168008" y="4431677"/>
                  </a:lnTo>
                  <a:lnTo>
                    <a:pt x="131622" y="4460379"/>
                  </a:lnTo>
                  <a:lnTo>
                    <a:pt x="98907" y="4493107"/>
                  </a:lnTo>
                  <a:lnTo>
                    <a:pt x="70205" y="4529493"/>
                  </a:lnTo>
                  <a:lnTo>
                    <a:pt x="45910" y="4569180"/>
                  </a:lnTo>
                  <a:lnTo>
                    <a:pt x="26377" y="4611789"/>
                  </a:lnTo>
                  <a:lnTo>
                    <a:pt x="11963" y="4656950"/>
                  </a:lnTo>
                  <a:lnTo>
                    <a:pt x="3048" y="4704308"/>
                  </a:lnTo>
                  <a:lnTo>
                    <a:pt x="0" y="4753483"/>
                  </a:lnTo>
                  <a:lnTo>
                    <a:pt x="3048" y="4802644"/>
                  </a:lnTo>
                  <a:lnTo>
                    <a:pt x="11963" y="4849977"/>
                  </a:lnTo>
                  <a:lnTo>
                    <a:pt x="26377" y="4895126"/>
                  </a:lnTo>
                  <a:lnTo>
                    <a:pt x="45910" y="4937709"/>
                  </a:lnTo>
                  <a:lnTo>
                    <a:pt x="70205" y="4977384"/>
                  </a:lnTo>
                  <a:lnTo>
                    <a:pt x="98907" y="5013757"/>
                  </a:lnTo>
                  <a:lnTo>
                    <a:pt x="131622" y="5046484"/>
                  </a:lnTo>
                  <a:lnTo>
                    <a:pt x="168008" y="5075174"/>
                  </a:lnTo>
                  <a:lnTo>
                    <a:pt x="207683" y="5099482"/>
                  </a:lnTo>
                  <a:lnTo>
                    <a:pt x="250291" y="5119027"/>
                  </a:lnTo>
                  <a:lnTo>
                    <a:pt x="295440" y="5133441"/>
                  </a:lnTo>
                  <a:lnTo>
                    <a:pt x="342798" y="5142357"/>
                  </a:lnTo>
                  <a:lnTo>
                    <a:pt x="391985" y="5145405"/>
                  </a:lnTo>
                  <a:lnTo>
                    <a:pt x="441134" y="5142357"/>
                  </a:lnTo>
                  <a:lnTo>
                    <a:pt x="488467" y="5133441"/>
                  </a:lnTo>
                  <a:lnTo>
                    <a:pt x="533615" y="5119027"/>
                  </a:lnTo>
                  <a:lnTo>
                    <a:pt x="576199" y="5099482"/>
                  </a:lnTo>
                  <a:lnTo>
                    <a:pt x="615873" y="5075174"/>
                  </a:lnTo>
                  <a:lnTo>
                    <a:pt x="652246" y="5046484"/>
                  </a:lnTo>
                  <a:lnTo>
                    <a:pt x="684974" y="5013757"/>
                  </a:lnTo>
                  <a:lnTo>
                    <a:pt x="713663" y="4977384"/>
                  </a:lnTo>
                  <a:lnTo>
                    <a:pt x="737971" y="4937709"/>
                  </a:lnTo>
                  <a:lnTo>
                    <a:pt x="757516" y="4895126"/>
                  </a:lnTo>
                  <a:lnTo>
                    <a:pt x="771931" y="4849977"/>
                  </a:lnTo>
                  <a:lnTo>
                    <a:pt x="780846" y="4802644"/>
                  </a:lnTo>
                  <a:lnTo>
                    <a:pt x="783907" y="4753483"/>
                  </a:lnTo>
                  <a:close/>
                </a:path>
                <a:path w="5647055" h="5692140">
                  <a:moveTo>
                    <a:pt x="3272599" y="5083810"/>
                  </a:moveTo>
                  <a:lnTo>
                    <a:pt x="3270770" y="5036299"/>
                  </a:lnTo>
                  <a:lnTo>
                    <a:pt x="3265373" y="4989792"/>
                  </a:lnTo>
                  <a:lnTo>
                    <a:pt x="3256546" y="4944415"/>
                  </a:lnTo>
                  <a:lnTo>
                    <a:pt x="3244418" y="4900320"/>
                  </a:lnTo>
                  <a:lnTo>
                    <a:pt x="3229140" y="4857623"/>
                  </a:lnTo>
                  <a:lnTo>
                    <a:pt x="3210826" y="4816475"/>
                  </a:lnTo>
                  <a:lnTo>
                    <a:pt x="3189630" y="4776990"/>
                  </a:lnTo>
                  <a:lnTo>
                    <a:pt x="3165665" y="4739335"/>
                  </a:lnTo>
                  <a:lnTo>
                    <a:pt x="3139097" y="4703610"/>
                  </a:lnTo>
                  <a:lnTo>
                    <a:pt x="3110026" y="4669980"/>
                  </a:lnTo>
                  <a:lnTo>
                    <a:pt x="3078607" y="4638560"/>
                  </a:lnTo>
                  <a:lnTo>
                    <a:pt x="3044977" y="4609490"/>
                  </a:lnTo>
                  <a:lnTo>
                    <a:pt x="3009252" y="4582922"/>
                  </a:lnTo>
                  <a:lnTo>
                    <a:pt x="2971596" y="4558957"/>
                  </a:lnTo>
                  <a:lnTo>
                    <a:pt x="2932112" y="4537761"/>
                  </a:lnTo>
                  <a:lnTo>
                    <a:pt x="2890964" y="4519447"/>
                  </a:lnTo>
                  <a:lnTo>
                    <a:pt x="2848267" y="4504169"/>
                  </a:lnTo>
                  <a:lnTo>
                    <a:pt x="2804172" y="4492041"/>
                  </a:lnTo>
                  <a:lnTo>
                    <a:pt x="2758795" y="4483214"/>
                  </a:lnTo>
                  <a:lnTo>
                    <a:pt x="2712288" y="4477817"/>
                  </a:lnTo>
                  <a:lnTo>
                    <a:pt x="2664777" y="4475988"/>
                  </a:lnTo>
                  <a:lnTo>
                    <a:pt x="2617279" y="4477817"/>
                  </a:lnTo>
                  <a:lnTo>
                    <a:pt x="2570772" y="4483214"/>
                  </a:lnTo>
                  <a:lnTo>
                    <a:pt x="2525407" y="4492041"/>
                  </a:lnTo>
                  <a:lnTo>
                    <a:pt x="2481313" y="4504169"/>
                  </a:lnTo>
                  <a:lnTo>
                    <a:pt x="2438628" y="4519447"/>
                  </a:lnTo>
                  <a:lnTo>
                    <a:pt x="2397480" y="4537761"/>
                  </a:lnTo>
                  <a:lnTo>
                    <a:pt x="2358009" y="4558957"/>
                  </a:lnTo>
                  <a:lnTo>
                    <a:pt x="2320340" y="4582922"/>
                  </a:lnTo>
                  <a:lnTo>
                    <a:pt x="2284615" y="4609490"/>
                  </a:lnTo>
                  <a:lnTo>
                    <a:pt x="2250986" y="4638560"/>
                  </a:lnTo>
                  <a:lnTo>
                    <a:pt x="2219566" y="4669980"/>
                  </a:lnTo>
                  <a:lnTo>
                    <a:pt x="2190496" y="4703610"/>
                  </a:lnTo>
                  <a:lnTo>
                    <a:pt x="2163902" y="4739335"/>
                  </a:lnTo>
                  <a:lnTo>
                    <a:pt x="2139937" y="4776990"/>
                  </a:lnTo>
                  <a:lnTo>
                    <a:pt x="2118728" y="4816475"/>
                  </a:lnTo>
                  <a:lnTo>
                    <a:pt x="2100414" y="4857623"/>
                  </a:lnTo>
                  <a:lnTo>
                    <a:pt x="2085124" y="4900320"/>
                  </a:lnTo>
                  <a:lnTo>
                    <a:pt x="2073008" y="4944415"/>
                  </a:lnTo>
                  <a:lnTo>
                    <a:pt x="2064169" y="4989792"/>
                  </a:lnTo>
                  <a:lnTo>
                    <a:pt x="2058784" y="5036299"/>
                  </a:lnTo>
                  <a:lnTo>
                    <a:pt x="2056955" y="5083810"/>
                  </a:lnTo>
                  <a:lnTo>
                    <a:pt x="2058784" y="5131308"/>
                  </a:lnTo>
                  <a:lnTo>
                    <a:pt x="2064169" y="5177815"/>
                  </a:lnTo>
                  <a:lnTo>
                    <a:pt x="2073008" y="5223180"/>
                  </a:lnTo>
                  <a:lnTo>
                    <a:pt x="2085124" y="5267274"/>
                  </a:lnTo>
                  <a:lnTo>
                    <a:pt x="2100414" y="5309959"/>
                  </a:lnTo>
                  <a:lnTo>
                    <a:pt x="2118728" y="5351107"/>
                  </a:lnTo>
                  <a:lnTo>
                    <a:pt x="2139937" y="5390578"/>
                  </a:lnTo>
                  <a:lnTo>
                    <a:pt x="2163902" y="5428246"/>
                  </a:lnTo>
                  <a:lnTo>
                    <a:pt x="2190496" y="5463972"/>
                  </a:lnTo>
                  <a:lnTo>
                    <a:pt x="2219566" y="5497601"/>
                  </a:lnTo>
                  <a:lnTo>
                    <a:pt x="2250986" y="5529021"/>
                  </a:lnTo>
                  <a:lnTo>
                    <a:pt x="2284615" y="5558091"/>
                  </a:lnTo>
                  <a:lnTo>
                    <a:pt x="2320340" y="5584685"/>
                  </a:lnTo>
                  <a:lnTo>
                    <a:pt x="2358009" y="5608650"/>
                  </a:lnTo>
                  <a:lnTo>
                    <a:pt x="2397480" y="5629859"/>
                  </a:lnTo>
                  <a:lnTo>
                    <a:pt x="2438628" y="5648172"/>
                  </a:lnTo>
                  <a:lnTo>
                    <a:pt x="2481313" y="5663463"/>
                  </a:lnTo>
                  <a:lnTo>
                    <a:pt x="2525407" y="5675579"/>
                  </a:lnTo>
                  <a:lnTo>
                    <a:pt x="2570772" y="5684418"/>
                  </a:lnTo>
                  <a:lnTo>
                    <a:pt x="2617279" y="5689803"/>
                  </a:lnTo>
                  <a:lnTo>
                    <a:pt x="2664777" y="5691632"/>
                  </a:lnTo>
                  <a:lnTo>
                    <a:pt x="2712288" y="5689803"/>
                  </a:lnTo>
                  <a:lnTo>
                    <a:pt x="2758795" y="5684418"/>
                  </a:lnTo>
                  <a:lnTo>
                    <a:pt x="2804172" y="5675579"/>
                  </a:lnTo>
                  <a:lnTo>
                    <a:pt x="2848267" y="5663463"/>
                  </a:lnTo>
                  <a:lnTo>
                    <a:pt x="2890964" y="5648172"/>
                  </a:lnTo>
                  <a:lnTo>
                    <a:pt x="2932112" y="5629859"/>
                  </a:lnTo>
                  <a:lnTo>
                    <a:pt x="2971596" y="5608650"/>
                  </a:lnTo>
                  <a:lnTo>
                    <a:pt x="3009252" y="5584685"/>
                  </a:lnTo>
                  <a:lnTo>
                    <a:pt x="3044977" y="5558091"/>
                  </a:lnTo>
                  <a:lnTo>
                    <a:pt x="3078607" y="5529021"/>
                  </a:lnTo>
                  <a:lnTo>
                    <a:pt x="3110026" y="5497601"/>
                  </a:lnTo>
                  <a:lnTo>
                    <a:pt x="3139097" y="5463972"/>
                  </a:lnTo>
                  <a:lnTo>
                    <a:pt x="3165665" y="5428246"/>
                  </a:lnTo>
                  <a:lnTo>
                    <a:pt x="3189630" y="5390578"/>
                  </a:lnTo>
                  <a:lnTo>
                    <a:pt x="3210826" y="5351107"/>
                  </a:lnTo>
                  <a:lnTo>
                    <a:pt x="3229140" y="5309959"/>
                  </a:lnTo>
                  <a:lnTo>
                    <a:pt x="3244418" y="5267274"/>
                  </a:lnTo>
                  <a:lnTo>
                    <a:pt x="3256546" y="5223180"/>
                  </a:lnTo>
                  <a:lnTo>
                    <a:pt x="3265373" y="5177815"/>
                  </a:lnTo>
                  <a:lnTo>
                    <a:pt x="3270770" y="5131308"/>
                  </a:lnTo>
                  <a:lnTo>
                    <a:pt x="3272599" y="5083810"/>
                  </a:lnTo>
                  <a:close/>
                </a:path>
                <a:path w="5647055" h="5692140">
                  <a:moveTo>
                    <a:pt x="5646610" y="392049"/>
                  </a:moveTo>
                  <a:lnTo>
                    <a:pt x="5643550" y="342874"/>
                  </a:lnTo>
                  <a:lnTo>
                    <a:pt x="5634634" y="295516"/>
                  </a:lnTo>
                  <a:lnTo>
                    <a:pt x="5620220" y="250355"/>
                  </a:lnTo>
                  <a:lnTo>
                    <a:pt x="5600674" y="207746"/>
                  </a:lnTo>
                  <a:lnTo>
                    <a:pt x="5576367" y="168059"/>
                  </a:lnTo>
                  <a:lnTo>
                    <a:pt x="5547665" y="131673"/>
                  </a:lnTo>
                  <a:lnTo>
                    <a:pt x="5514937" y="98945"/>
                  </a:lnTo>
                  <a:lnTo>
                    <a:pt x="5478551" y="70243"/>
                  </a:lnTo>
                  <a:lnTo>
                    <a:pt x="5438864" y="45935"/>
                  </a:lnTo>
                  <a:lnTo>
                    <a:pt x="5396255" y="26390"/>
                  </a:lnTo>
                  <a:lnTo>
                    <a:pt x="5351094" y="11976"/>
                  </a:lnTo>
                  <a:lnTo>
                    <a:pt x="5303736" y="3060"/>
                  </a:lnTo>
                  <a:lnTo>
                    <a:pt x="5254561" y="0"/>
                  </a:lnTo>
                  <a:lnTo>
                    <a:pt x="5205400" y="3060"/>
                  </a:lnTo>
                  <a:lnTo>
                    <a:pt x="5158067" y="11976"/>
                  </a:lnTo>
                  <a:lnTo>
                    <a:pt x="5112918" y="26390"/>
                  </a:lnTo>
                  <a:lnTo>
                    <a:pt x="5070335" y="45935"/>
                  </a:lnTo>
                  <a:lnTo>
                    <a:pt x="5030660" y="70243"/>
                  </a:lnTo>
                  <a:lnTo>
                    <a:pt x="4994287" y="98945"/>
                  </a:lnTo>
                  <a:lnTo>
                    <a:pt x="4961560" y="131673"/>
                  </a:lnTo>
                  <a:lnTo>
                    <a:pt x="4932870" y="168059"/>
                  </a:lnTo>
                  <a:lnTo>
                    <a:pt x="4908562" y="207746"/>
                  </a:lnTo>
                  <a:lnTo>
                    <a:pt x="4889017" y="250355"/>
                  </a:lnTo>
                  <a:lnTo>
                    <a:pt x="4874603" y="295516"/>
                  </a:lnTo>
                  <a:lnTo>
                    <a:pt x="4865687" y="342874"/>
                  </a:lnTo>
                  <a:lnTo>
                    <a:pt x="4862639" y="392049"/>
                  </a:lnTo>
                  <a:lnTo>
                    <a:pt x="4865687" y="441210"/>
                  </a:lnTo>
                  <a:lnTo>
                    <a:pt x="4874603" y="488543"/>
                  </a:lnTo>
                  <a:lnTo>
                    <a:pt x="4889017" y="533692"/>
                  </a:lnTo>
                  <a:lnTo>
                    <a:pt x="4908562" y="576275"/>
                  </a:lnTo>
                  <a:lnTo>
                    <a:pt x="4932870" y="615950"/>
                  </a:lnTo>
                  <a:lnTo>
                    <a:pt x="4961560" y="652322"/>
                  </a:lnTo>
                  <a:lnTo>
                    <a:pt x="4994287" y="685050"/>
                  </a:lnTo>
                  <a:lnTo>
                    <a:pt x="5030660" y="713740"/>
                  </a:lnTo>
                  <a:lnTo>
                    <a:pt x="5070335" y="738047"/>
                  </a:lnTo>
                  <a:lnTo>
                    <a:pt x="5112918" y="757593"/>
                  </a:lnTo>
                  <a:lnTo>
                    <a:pt x="5158067" y="772007"/>
                  </a:lnTo>
                  <a:lnTo>
                    <a:pt x="5205400" y="780923"/>
                  </a:lnTo>
                  <a:lnTo>
                    <a:pt x="5254561" y="783983"/>
                  </a:lnTo>
                  <a:lnTo>
                    <a:pt x="5303736" y="780923"/>
                  </a:lnTo>
                  <a:lnTo>
                    <a:pt x="5351094" y="772007"/>
                  </a:lnTo>
                  <a:lnTo>
                    <a:pt x="5396255" y="757593"/>
                  </a:lnTo>
                  <a:lnTo>
                    <a:pt x="5438864" y="738047"/>
                  </a:lnTo>
                  <a:lnTo>
                    <a:pt x="5478551" y="713740"/>
                  </a:lnTo>
                  <a:lnTo>
                    <a:pt x="5514937" y="685050"/>
                  </a:lnTo>
                  <a:lnTo>
                    <a:pt x="5547665" y="652322"/>
                  </a:lnTo>
                  <a:lnTo>
                    <a:pt x="5576367" y="615950"/>
                  </a:lnTo>
                  <a:lnTo>
                    <a:pt x="5600674" y="576275"/>
                  </a:lnTo>
                  <a:lnTo>
                    <a:pt x="5620220" y="533692"/>
                  </a:lnTo>
                  <a:lnTo>
                    <a:pt x="5634634" y="488543"/>
                  </a:lnTo>
                  <a:lnTo>
                    <a:pt x="5643550" y="441210"/>
                  </a:lnTo>
                  <a:lnTo>
                    <a:pt x="5646610" y="392049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6913" y="690244"/>
              <a:ext cx="5713730" cy="5002530"/>
            </a:xfrm>
            <a:custGeom>
              <a:avLst/>
              <a:gdLst/>
              <a:ahLst/>
              <a:cxnLst/>
              <a:rect l="l" t="t" r="r" b="b"/>
              <a:pathLst>
                <a:path w="5713730" h="5002530">
                  <a:moveTo>
                    <a:pt x="468249" y="4767961"/>
                  </a:moveTo>
                  <a:lnTo>
                    <a:pt x="463486" y="4720793"/>
                  </a:lnTo>
                  <a:lnTo>
                    <a:pt x="449846" y="4676851"/>
                  </a:lnTo>
                  <a:lnTo>
                    <a:pt x="428256" y="4637087"/>
                  </a:lnTo>
                  <a:lnTo>
                    <a:pt x="399669" y="4602454"/>
                  </a:lnTo>
                  <a:lnTo>
                    <a:pt x="365023" y="4573879"/>
                  </a:lnTo>
                  <a:lnTo>
                    <a:pt x="325247" y="4552302"/>
                  </a:lnTo>
                  <a:lnTo>
                    <a:pt x="281305" y="4538662"/>
                  </a:lnTo>
                  <a:lnTo>
                    <a:pt x="234124" y="4533900"/>
                  </a:lnTo>
                  <a:lnTo>
                    <a:pt x="186931" y="4538662"/>
                  </a:lnTo>
                  <a:lnTo>
                    <a:pt x="142989" y="4552302"/>
                  </a:lnTo>
                  <a:lnTo>
                    <a:pt x="103212" y="4573879"/>
                  </a:lnTo>
                  <a:lnTo>
                    <a:pt x="68567" y="4602454"/>
                  </a:lnTo>
                  <a:lnTo>
                    <a:pt x="39979" y="4637087"/>
                  </a:lnTo>
                  <a:lnTo>
                    <a:pt x="18389" y="4676851"/>
                  </a:lnTo>
                  <a:lnTo>
                    <a:pt x="4749" y="4720793"/>
                  </a:lnTo>
                  <a:lnTo>
                    <a:pt x="0" y="4767961"/>
                  </a:lnTo>
                  <a:lnTo>
                    <a:pt x="4749" y="4815154"/>
                  </a:lnTo>
                  <a:lnTo>
                    <a:pt x="18389" y="4859096"/>
                  </a:lnTo>
                  <a:lnTo>
                    <a:pt x="39979" y="4898885"/>
                  </a:lnTo>
                  <a:lnTo>
                    <a:pt x="68567" y="4933543"/>
                  </a:lnTo>
                  <a:lnTo>
                    <a:pt x="103212" y="4962144"/>
                  </a:lnTo>
                  <a:lnTo>
                    <a:pt x="142989" y="4983746"/>
                  </a:lnTo>
                  <a:lnTo>
                    <a:pt x="186931" y="4997399"/>
                  </a:lnTo>
                  <a:lnTo>
                    <a:pt x="234124" y="5002149"/>
                  </a:lnTo>
                  <a:lnTo>
                    <a:pt x="281305" y="4997399"/>
                  </a:lnTo>
                  <a:lnTo>
                    <a:pt x="325247" y="4983746"/>
                  </a:lnTo>
                  <a:lnTo>
                    <a:pt x="365023" y="4962144"/>
                  </a:lnTo>
                  <a:lnTo>
                    <a:pt x="399669" y="4933543"/>
                  </a:lnTo>
                  <a:lnTo>
                    <a:pt x="428256" y="4898885"/>
                  </a:lnTo>
                  <a:lnTo>
                    <a:pt x="449846" y="4859096"/>
                  </a:lnTo>
                  <a:lnTo>
                    <a:pt x="463486" y="4815154"/>
                  </a:lnTo>
                  <a:lnTo>
                    <a:pt x="468249" y="4767961"/>
                  </a:lnTo>
                  <a:close/>
                </a:path>
                <a:path w="5713730" h="5002530">
                  <a:moveTo>
                    <a:pt x="4209097" y="3669919"/>
                  </a:moveTo>
                  <a:lnTo>
                    <a:pt x="4204335" y="3622751"/>
                  </a:lnTo>
                  <a:lnTo>
                    <a:pt x="4190695" y="3578809"/>
                  </a:lnTo>
                  <a:lnTo>
                    <a:pt x="4169118" y="3539058"/>
                  </a:lnTo>
                  <a:lnTo>
                    <a:pt x="4140543" y="3504412"/>
                  </a:lnTo>
                  <a:lnTo>
                    <a:pt x="4105910" y="3475837"/>
                  </a:lnTo>
                  <a:lnTo>
                    <a:pt x="4066146" y="3454260"/>
                  </a:lnTo>
                  <a:lnTo>
                    <a:pt x="4022204" y="3440620"/>
                  </a:lnTo>
                  <a:lnTo>
                    <a:pt x="3975036" y="3435858"/>
                  </a:lnTo>
                  <a:lnTo>
                    <a:pt x="3927843" y="3440620"/>
                  </a:lnTo>
                  <a:lnTo>
                    <a:pt x="3883901" y="3454260"/>
                  </a:lnTo>
                  <a:lnTo>
                    <a:pt x="3844112" y="3475837"/>
                  </a:lnTo>
                  <a:lnTo>
                    <a:pt x="3809454" y="3504412"/>
                  </a:lnTo>
                  <a:lnTo>
                    <a:pt x="3780853" y="3539045"/>
                  </a:lnTo>
                  <a:lnTo>
                    <a:pt x="3759250" y="3578809"/>
                  </a:lnTo>
                  <a:lnTo>
                    <a:pt x="3745598" y="3622751"/>
                  </a:lnTo>
                  <a:lnTo>
                    <a:pt x="3740848" y="3669919"/>
                  </a:lnTo>
                  <a:lnTo>
                    <a:pt x="3745598" y="3717137"/>
                  </a:lnTo>
                  <a:lnTo>
                    <a:pt x="3759250" y="3761117"/>
                  </a:lnTo>
                  <a:lnTo>
                    <a:pt x="3780853" y="3800894"/>
                  </a:lnTo>
                  <a:lnTo>
                    <a:pt x="3809454" y="3835552"/>
                  </a:lnTo>
                  <a:lnTo>
                    <a:pt x="3844112" y="3864140"/>
                  </a:lnTo>
                  <a:lnTo>
                    <a:pt x="3883901" y="3885717"/>
                  </a:lnTo>
                  <a:lnTo>
                    <a:pt x="3927843" y="3899357"/>
                  </a:lnTo>
                  <a:lnTo>
                    <a:pt x="3975036" y="3904107"/>
                  </a:lnTo>
                  <a:lnTo>
                    <a:pt x="4022204" y="3899357"/>
                  </a:lnTo>
                  <a:lnTo>
                    <a:pt x="4066146" y="3885717"/>
                  </a:lnTo>
                  <a:lnTo>
                    <a:pt x="4105897" y="3864140"/>
                  </a:lnTo>
                  <a:lnTo>
                    <a:pt x="4140543" y="3835552"/>
                  </a:lnTo>
                  <a:lnTo>
                    <a:pt x="4169118" y="3800894"/>
                  </a:lnTo>
                  <a:lnTo>
                    <a:pt x="4190695" y="3761117"/>
                  </a:lnTo>
                  <a:lnTo>
                    <a:pt x="4204335" y="3717137"/>
                  </a:lnTo>
                  <a:lnTo>
                    <a:pt x="4209097" y="3669919"/>
                  </a:lnTo>
                  <a:close/>
                </a:path>
                <a:path w="5713730" h="5002530">
                  <a:moveTo>
                    <a:pt x="5713666" y="234073"/>
                  </a:moveTo>
                  <a:lnTo>
                    <a:pt x="5708904" y="186893"/>
                  </a:lnTo>
                  <a:lnTo>
                    <a:pt x="5695251" y="142951"/>
                  </a:lnTo>
                  <a:lnTo>
                    <a:pt x="5673649" y="103187"/>
                  </a:lnTo>
                  <a:lnTo>
                    <a:pt x="5645048" y="68554"/>
                  </a:lnTo>
                  <a:lnTo>
                    <a:pt x="5610390" y="39979"/>
                  </a:lnTo>
                  <a:lnTo>
                    <a:pt x="5570601" y="18402"/>
                  </a:lnTo>
                  <a:lnTo>
                    <a:pt x="5526659" y="4762"/>
                  </a:lnTo>
                  <a:lnTo>
                    <a:pt x="5479478" y="0"/>
                  </a:lnTo>
                  <a:lnTo>
                    <a:pt x="5432298" y="4762"/>
                  </a:lnTo>
                  <a:lnTo>
                    <a:pt x="5388356" y="18402"/>
                  </a:lnTo>
                  <a:lnTo>
                    <a:pt x="5348605" y="39979"/>
                  </a:lnTo>
                  <a:lnTo>
                    <a:pt x="5313959" y="68554"/>
                  </a:lnTo>
                  <a:lnTo>
                    <a:pt x="5285384" y="103200"/>
                  </a:lnTo>
                  <a:lnTo>
                    <a:pt x="5263807" y="142951"/>
                  </a:lnTo>
                  <a:lnTo>
                    <a:pt x="5250167" y="186893"/>
                  </a:lnTo>
                  <a:lnTo>
                    <a:pt x="5245417" y="234073"/>
                  </a:lnTo>
                  <a:lnTo>
                    <a:pt x="5250167" y="281254"/>
                  </a:lnTo>
                  <a:lnTo>
                    <a:pt x="5263807" y="325196"/>
                  </a:lnTo>
                  <a:lnTo>
                    <a:pt x="5285384" y="364985"/>
                  </a:lnTo>
                  <a:lnTo>
                    <a:pt x="5313959" y="399643"/>
                  </a:lnTo>
                  <a:lnTo>
                    <a:pt x="5348592" y="428244"/>
                  </a:lnTo>
                  <a:lnTo>
                    <a:pt x="5388356" y="449846"/>
                  </a:lnTo>
                  <a:lnTo>
                    <a:pt x="5432298" y="463499"/>
                  </a:lnTo>
                  <a:lnTo>
                    <a:pt x="5479478" y="468249"/>
                  </a:lnTo>
                  <a:lnTo>
                    <a:pt x="5526659" y="463499"/>
                  </a:lnTo>
                  <a:lnTo>
                    <a:pt x="5570601" y="449846"/>
                  </a:lnTo>
                  <a:lnTo>
                    <a:pt x="5610390" y="428244"/>
                  </a:lnTo>
                  <a:lnTo>
                    <a:pt x="5645048" y="399643"/>
                  </a:lnTo>
                  <a:lnTo>
                    <a:pt x="5673649" y="364985"/>
                  </a:lnTo>
                  <a:lnTo>
                    <a:pt x="5695251" y="325196"/>
                  </a:lnTo>
                  <a:lnTo>
                    <a:pt x="5708904" y="281254"/>
                  </a:lnTo>
                  <a:lnTo>
                    <a:pt x="5713666" y="23407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925" y="6911975"/>
            <a:ext cx="2607310" cy="370205"/>
            <a:chOff x="161925" y="6911975"/>
            <a:chExt cx="2607310" cy="370205"/>
          </a:xfrm>
        </p:grpSpPr>
        <p:sp>
          <p:nvSpPr>
            <p:cNvPr id="3" name="object 3"/>
            <p:cNvSpPr/>
            <p:nvPr/>
          </p:nvSpPr>
          <p:spPr>
            <a:xfrm>
              <a:off x="161925" y="6911975"/>
              <a:ext cx="2607310" cy="370205"/>
            </a:xfrm>
            <a:custGeom>
              <a:avLst/>
              <a:gdLst/>
              <a:ahLst/>
              <a:cxnLst/>
              <a:rect l="l" t="t" r="r" b="b"/>
              <a:pathLst>
                <a:path w="2607310" h="370204">
                  <a:moveTo>
                    <a:pt x="2607056" y="0"/>
                  </a:moveTo>
                  <a:lnTo>
                    <a:pt x="0" y="0"/>
                  </a:lnTo>
                  <a:lnTo>
                    <a:pt x="0" y="369773"/>
                  </a:lnTo>
                  <a:lnTo>
                    <a:pt x="2607056" y="369773"/>
                  </a:lnTo>
                  <a:lnTo>
                    <a:pt x="2607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440" y="7009663"/>
              <a:ext cx="195986" cy="19597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61925" y="6911975"/>
            <a:ext cx="2607310" cy="37020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615315">
              <a:lnSpc>
                <a:spcPct val="100000"/>
              </a:lnSpc>
              <a:spcBef>
                <a:spcPts val="880"/>
              </a:spcBef>
            </a:pPr>
            <a:r>
              <a:rPr sz="1200" dirty="0">
                <a:latin typeface="Calibri"/>
                <a:cs typeface="Calibri"/>
              </a:rPr>
              <a:t>Площадь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Старый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Торг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408D4106-2DE3-49FE-A912-F55D8A60658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868" y="1876425"/>
            <a:ext cx="5953854" cy="32621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678" y="1876425"/>
            <a:ext cx="5099538" cy="3262198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890477E-0264-458B-B84E-D6068B4982DA}"/>
              </a:ext>
            </a:extLst>
          </p:cNvPr>
          <p:cNvSpPr txBox="1"/>
          <p:nvPr/>
        </p:nvSpPr>
        <p:spPr>
          <a:xfrm>
            <a:off x="1612900" y="581025"/>
            <a:ext cx="7702750" cy="584775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kern="0" dirty="0">
                <a:solidFill>
                  <a:schemeClr val="bg1"/>
                </a:solidFill>
                <a:latin typeface="Times New Roman" pitchFamily="18"/>
                <a:cs typeface="Times New Roman" pitchFamily="18"/>
              </a:rPr>
              <a:t>Оформление зимних укрытий фонтанов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>
            <a:extLst>
              <a:ext uri="{FF2B5EF4-FFF2-40B4-BE49-F238E27FC236}">
                <a16:creationId xmlns:a16="http://schemas.microsoft.com/office/drawing/2014/main" id="{75E23E45-C7A8-4EE8-ACD5-0FA98ECEE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3802"/>
            <a:ext cx="10683296" cy="59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лилиния: фигура 16">
            <a:extLst>
              <a:ext uri="{FF2B5EF4-FFF2-40B4-BE49-F238E27FC236}">
                <a16:creationId xmlns:a16="http://schemas.microsoft.com/office/drawing/2014/main" id="{D4F88E9A-B9F7-4218-8C9E-A04BCD04EE72}"/>
              </a:ext>
            </a:extLst>
          </p:cNvPr>
          <p:cNvSpPr/>
          <p:nvPr/>
        </p:nvSpPr>
        <p:spPr>
          <a:xfrm>
            <a:off x="10103" y="1"/>
            <a:ext cx="2985733" cy="158717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19083" cap="rnd">
            <a:solidFill>
              <a:srgbClr val="158466"/>
            </a:solidFill>
            <a:prstDash val="solid"/>
            <a:bevel/>
          </a:ln>
        </p:spPr>
        <p:txBody>
          <a:bodyPr lIns="105398" tIns="57665" rIns="105398" bIns="57665" anchor="ctr" compatLnSpc="0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909">
              <a:solidFill>
                <a:srgbClr val="000000"/>
              </a:solidFill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4100" name="Рисунок 8">
            <a:extLst>
              <a:ext uri="{FF2B5EF4-FFF2-40B4-BE49-F238E27FC236}">
                <a16:creationId xmlns:a16="http://schemas.microsoft.com/office/drawing/2014/main" id="{011C89D0-18F6-4D6D-829B-404EDF19A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53" y="773801"/>
            <a:ext cx="464784" cy="4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8">
            <a:extLst>
              <a:ext uri="{FF2B5EF4-FFF2-40B4-BE49-F238E27FC236}">
                <a16:creationId xmlns:a16="http://schemas.microsoft.com/office/drawing/2014/main" id="{EB10B592-A5A4-4380-9B35-47CFA2DA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73" y="1469294"/>
            <a:ext cx="463099" cy="46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8">
            <a:extLst>
              <a:ext uri="{FF2B5EF4-FFF2-40B4-BE49-F238E27FC236}">
                <a16:creationId xmlns:a16="http://schemas.microsoft.com/office/drawing/2014/main" id="{A27D4C79-A10F-4C02-9384-05106E2A8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25" y="4764881"/>
            <a:ext cx="464784" cy="4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Рисунок 8">
            <a:extLst>
              <a:ext uri="{FF2B5EF4-FFF2-40B4-BE49-F238E27FC236}">
                <a16:creationId xmlns:a16="http://schemas.microsoft.com/office/drawing/2014/main" id="{A8BBFAA8-5F50-4B08-A557-92C1F497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93" y="3417681"/>
            <a:ext cx="464784" cy="46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Рисунок 8">
            <a:extLst>
              <a:ext uri="{FF2B5EF4-FFF2-40B4-BE49-F238E27FC236}">
                <a16:creationId xmlns:a16="http://schemas.microsoft.com/office/drawing/2014/main" id="{1806FF5F-3774-421E-853D-8A09F0C5F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325" y="4357353"/>
            <a:ext cx="321643" cy="32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Рисунок 9">
            <a:extLst>
              <a:ext uri="{FF2B5EF4-FFF2-40B4-BE49-F238E27FC236}">
                <a16:creationId xmlns:a16="http://schemas.microsoft.com/office/drawing/2014/main" id="{84ADA4CB-774E-4725-BD65-44C13B911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33" y="3880782"/>
            <a:ext cx="382267" cy="4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Рисунок 10">
            <a:extLst>
              <a:ext uri="{FF2B5EF4-FFF2-40B4-BE49-F238E27FC236}">
                <a16:creationId xmlns:a16="http://schemas.microsoft.com/office/drawing/2014/main" id="{4F22AE87-F0EC-493F-B392-34831946D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821" y="3729222"/>
            <a:ext cx="382267" cy="4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Рисунок 8">
            <a:extLst>
              <a:ext uri="{FF2B5EF4-FFF2-40B4-BE49-F238E27FC236}">
                <a16:creationId xmlns:a16="http://schemas.microsoft.com/office/drawing/2014/main" id="{9A5626AF-1718-443B-B785-50921D34C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97" y="1555177"/>
            <a:ext cx="464784" cy="4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Рисунок 8">
            <a:extLst>
              <a:ext uri="{FF2B5EF4-FFF2-40B4-BE49-F238E27FC236}">
                <a16:creationId xmlns:a16="http://schemas.microsoft.com/office/drawing/2014/main" id="{40E6C2C2-668F-4C76-A99B-72F9D689B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705" y="699705"/>
            <a:ext cx="464784" cy="4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Рисунок 8">
            <a:extLst>
              <a:ext uri="{FF2B5EF4-FFF2-40B4-BE49-F238E27FC236}">
                <a16:creationId xmlns:a16="http://schemas.microsoft.com/office/drawing/2014/main" id="{CDD790B8-9E47-428D-AA58-E85A283D5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25" y="4780038"/>
            <a:ext cx="463101" cy="4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Рисунок 8">
            <a:extLst>
              <a:ext uri="{FF2B5EF4-FFF2-40B4-BE49-F238E27FC236}">
                <a16:creationId xmlns:a16="http://schemas.microsoft.com/office/drawing/2014/main" id="{B329F40D-E441-4457-B127-C0F0C3B8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57" y="2019961"/>
            <a:ext cx="464784" cy="46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Рисунок 8">
            <a:extLst>
              <a:ext uri="{FF2B5EF4-FFF2-40B4-BE49-F238E27FC236}">
                <a16:creationId xmlns:a16="http://schemas.microsoft.com/office/drawing/2014/main" id="{D7174DEC-19CF-4737-887F-2F8CBF7D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6" y="109883"/>
            <a:ext cx="464784" cy="4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TextBox 19">
            <a:extLst>
              <a:ext uri="{FF2B5EF4-FFF2-40B4-BE49-F238E27FC236}">
                <a16:creationId xmlns:a16="http://schemas.microsoft.com/office/drawing/2014/main" id="{5442EB6D-DD15-4C0C-81D5-84DEC4162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836" y="178525"/>
            <a:ext cx="1736373" cy="3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413"/>
              </a:spcBef>
              <a:defRPr sz="3200">
                <a:solidFill>
                  <a:srgbClr val="000000"/>
                </a:solidFill>
                <a:latin typeface="Liberation Sans" panose="020B060402020202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485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ели</a:t>
            </a:r>
          </a:p>
        </p:txBody>
      </p:sp>
      <p:sp>
        <p:nvSpPr>
          <p:cNvPr id="4115" name="TextBox 22">
            <a:extLst>
              <a:ext uri="{FF2B5EF4-FFF2-40B4-BE49-F238E27FC236}">
                <a16:creationId xmlns:a16="http://schemas.microsoft.com/office/drawing/2014/main" id="{FD3CF700-C6E1-41B2-BBC1-0FB8B64F2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98" y="678231"/>
            <a:ext cx="2090637" cy="3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413"/>
              </a:spcBef>
              <a:defRPr sz="3200">
                <a:solidFill>
                  <a:srgbClr val="000000"/>
                </a:solidFill>
                <a:latin typeface="Liberation Sans" panose="020B060402020202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4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объемные конструкции</a:t>
            </a:r>
          </a:p>
        </p:txBody>
      </p:sp>
      <p:sp>
        <p:nvSpPr>
          <p:cNvPr id="4116" name="TextBox 23">
            <a:extLst>
              <a:ext uri="{FF2B5EF4-FFF2-40B4-BE49-F238E27FC236}">
                <a16:creationId xmlns:a16="http://schemas.microsoft.com/office/drawing/2014/main" id="{15F6EEBF-E994-4BE4-8445-0A21BE53A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206" y="1224374"/>
            <a:ext cx="1640193" cy="3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413"/>
              </a:spcBef>
              <a:defRPr sz="3200">
                <a:solidFill>
                  <a:srgbClr val="000000"/>
                </a:solidFill>
                <a:latin typeface="Liberation Sans" panose="020B0604020202020204" pitchFamily="34" charset="0"/>
                <a:ea typeface="Microsoft YaHei" panose="020B0503020204020204" pitchFamily="34" charset="-122"/>
                <a:cs typeface="Mangal" panose="02040503050203030202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4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световые консоли</a:t>
            </a:r>
          </a:p>
        </p:txBody>
      </p:sp>
      <p:cxnSp>
        <p:nvCxnSpPr>
          <p:cNvPr id="4117" name="Прямая соединительная линия 25">
            <a:extLst>
              <a:ext uri="{FF2B5EF4-FFF2-40B4-BE49-F238E27FC236}">
                <a16:creationId xmlns:a16="http://schemas.microsoft.com/office/drawing/2014/main" id="{D8981D7C-F9E3-41A8-A7F2-69B003BDBE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13569" y="3773006"/>
            <a:ext cx="2717976" cy="479939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8" name="Прямая соединительная линия 28">
            <a:extLst>
              <a:ext uri="{FF2B5EF4-FFF2-40B4-BE49-F238E27FC236}">
                <a16:creationId xmlns:a16="http://schemas.microsoft.com/office/drawing/2014/main" id="{5325AF9D-9A75-42FB-88A4-317AF5077A5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39768" y="4357354"/>
            <a:ext cx="843685" cy="885784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9" name="Прямая соединительная линия 32">
            <a:extLst>
              <a:ext uri="{FF2B5EF4-FFF2-40B4-BE49-F238E27FC236}">
                <a16:creationId xmlns:a16="http://schemas.microsoft.com/office/drawing/2014/main" id="{15509FEE-8A82-435A-AB21-DAF552C384F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400294" y="4069390"/>
            <a:ext cx="151560" cy="230707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20" name="Прямая соединительная линия 35">
            <a:extLst>
              <a:ext uri="{FF2B5EF4-FFF2-40B4-BE49-F238E27FC236}">
                <a16:creationId xmlns:a16="http://schemas.microsoft.com/office/drawing/2014/main" id="{BC9A9BD6-CE04-49CA-9563-1485F5C15AF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65129" y="5142097"/>
            <a:ext cx="516989" cy="464784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21" name="Прямая соединительная линия 37">
            <a:extLst>
              <a:ext uri="{FF2B5EF4-FFF2-40B4-BE49-F238E27FC236}">
                <a16:creationId xmlns:a16="http://schemas.microsoft.com/office/drawing/2014/main" id="{775C2249-8773-4FBA-BC35-CAC5CA8C29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76473" y="4940017"/>
            <a:ext cx="1561069" cy="655077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22" name="Прямая соединительная линия 39">
            <a:extLst>
              <a:ext uri="{FF2B5EF4-FFF2-40B4-BE49-F238E27FC236}">
                <a16:creationId xmlns:a16="http://schemas.microsoft.com/office/drawing/2014/main" id="{6F6CDCAF-067C-4599-BD06-D6A86E51B69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18574" y="3781425"/>
            <a:ext cx="1072707" cy="897573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23" name="Рисунок 8">
            <a:extLst>
              <a:ext uri="{FF2B5EF4-FFF2-40B4-BE49-F238E27FC236}">
                <a16:creationId xmlns:a16="http://schemas.microsoft.com/office/drawing/2014/main" id="{0A90C917-684A-4D6D-A837-46E64A7D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69" y="4300097"/>
            <a:ext cx="464784" cy="4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24" name="Прямая соединительная линия 44">
            <a:extLst>
              <a:ext uri="{FF2B5EF4-FFF2-40B4-BE49-F238E27FC236}">
                <a16:creationId xmlns:a16="http://schemas.microsoft.com/office/drawing/2014/main" id="{3D54878A-FCF4-4AF5-AFAD-447A710BF2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64934" y="4678998"/>
            <a:ext cx="353640" cy="101040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25" name="Прямая соединительная линия 47">
            <a:extLst>
              <a:ext uri="{FF2B5EF4-FFF2-40B4-BE49-F238E27FC236}">
                <a16:creationId xmlns:a16="http://schemas.microsoft.com/office/drawing/2014/main" id="{650B2578-8EA4-4054-850D-CF6500408F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16888" y="4717729"/>
            <a:ext cx="149877" cy="210501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26" name="Прямая соединительная линия 50">
            <a:extLst>
              <a:ext uri="{FF2B5EF4-FFF2-40B4-BE49-F238E27FC236}">
                <a16:creationId xmlns:a16="http://schemas.microsoft.com/office/drawing/2014/main" id="{B754140C-E8C5-401B-84CC-3961757E25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05" y="4488705"/>
            <a:ext cx="1318573" cy="410896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27" name="Овал 55">
            <a:extLst>
              <a:ext uri="{FF2B5EF4-FFF2-40B4-BE49-F238E27FC236}">
                <a16:creationId xmlns:a16="http://schemas.microsoft.com/office/drawing/2014/main" id="{F496404A-CF05-41EF-B834-2EC708448C3E}"/>
              </a:ext>
            </a:extLst>
          </p:cNvPr>
          <p:cNvSpPr>
            <a:spLocks/>
          </p:cNvSpPr>
          <p:nvPr/>
        </p:nvSpPr>
        <p:spPr bwMode="auto">
          <a:xfrm>
            <a:off x="5082312" y="1098814"/>
            <a:ext cx="223973" cy="237443"/>
          </a:xfrm>
          <a:custGeom>
            <a:avLst/>
            <a:gdLst>
              <a:gd name="T0" fmla="*/ 106136 w 210010"/>
              <a:gd name="T1" fmla="*/ 0 h 223360"/>
              <a:gd name="T2" fmla="*/ 212272 w 210010"/>
              <a:gd name="T3" fmla="*/ 112158 h 223360"/>
              <a:gd name="T4" fmla="*/ 106136 w 210010"/>
              <a:gd name="T5" fmla="*/ 224315 h 223360"/>
              <a:gd name="T6" fmla="*/ 0 w 210010"/>
              <a:gd name="T7" fmla="*/ 112158 h 223360"/>
              <a:gd name="T8" fmla="*/ 31086 w 210010"/>
              <a:gd name="T9" fmla="*/ 32850 h 223360"/>
              <a:gd name="T10" fmla="*/ 31086 w 210010"/>
              <a:gd name="T11" fmla="*/ 191465 h 223360"/>
              <a:gd name="T12" fmla="*/ 181186 w 210010"/>
              <a:gd name="T13" fmla="*/ 191465 h 223360"/>
              <a:gd name="T14" fmla="*/ 181186 w 210010"/>
              <a:gd name="T15" fmla="*/ 32850 h 22336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0755 w 210010"/>
              <a:gd name="T25" fmla="*/ 32710 h 223360"/>
              <a:gd name="T26" fmla="*/ 179255 w 210010"/>
              <a:gd name="T27" fmla="*/ 190650 h 223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0010" h="223360">
                <a:moveTo>
                  <a:pt x="0" y="111680"/>
                </a:moveTo>
                <a:lnTo>
                  <a:pt x="0" y="111679"/>
                </a:lnTo>
                <a:cubicBezTo>
                  <a:pt x="0" y="173359"/>
                  <a:pt x="47012" y="223360"/>
                  <a:pt x="105005" y="223360"/>
                </a:cubicBezTo>
                <a:cubicBezTo>
                  <a:pt x="162997" y="223360"/>
                  <a:pt x="210010" y="173359"/>
                  <a:pt x="210010" y="111680"/>
                </a:cubicBezTo>
                <a:cubicBezTo>
                  <a:pt x="210010" y="50000"/>
                  <a:pt x="162997" y="0"/>
                  <a:pt x="105005" y="0"/>
                </a:cubicBezTo>
                <a:cubicBezTo>
                  <a:pt x="47012" y="-1"/>
                  <a:pt x="0" y="50000"/>
                  <a:pt x="0" y="111679"/>
                </a:cubicBezTo>
                <a:lnTo>
                  <a:pt x="0" y="111680"/>
                </a:lnTo>
                <a:close/>
              </a:path>
            </a:pathLst>
          </a:custGeom>
          <a:solidFill>
            <a:srgbClr val="FFFFFF"/>
          </a:solidFill>
          <a:ln w="38103" cap="flat">
            <a:solidFill>
              <a:srgbClr val="002060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ru-RU"/>
          </a:p>
        </p:txBody>
      </p:sp>
      <p:cxnSp>
        <p:nvCxnSpPr>
          <p:cNvPr id="4128" name="Прямая соединительная линия 56">
            <a:extLst>
              <a:ext uri="{FF2B5EF4-FFF2-40B4-BE49-F238E27FC236}">
                <a16:creationId xmlns:a16="http://schemas.microsoft.com/office/drawing/2014/main" id="{9F4797B1-08C5-4884-B0BE-213AC65E96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3466" y="1389523"/>
            <a:ext cx="444576" cy="0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29" name="object 6">
            <a:extLst>
              <a:ext uri="{FF2B5EF4-FFF2-40B4-BE49-F238E27FC236}">
                <a16:creationId xmlns:a16="http://schemas.microsoft.com/office/drawing/2014/main" id="{98C4253C-73E9-46D5-9DCF-90657D4D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7635" r="81815" b="4582"/>
          <a:stretch>
            <a:fillRect/>
          </a:stretch>
        </p:blipFill>
        <p:spPr bwMode="auto">
          <a:xfrm>
            <a:off x="2430014" y="2274246"/>
            <a:ext cx="432787" cy="7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Рисунок 36">
            <a:extLst>
              <a:ext uri="{FF2B5EF4-FFF2-40B4-BE49-F238E27FC236}">
                <a16:creationId xmlns:a16="http://schemas.microsoft.com/office/drawing/2014/main" id="{49ACCEA7-5EFA-422E-8B7F-9B74B949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9" y="728376"/>
            <a:ext cx="422683" cy="38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Рисунок 37">
            <a:extLst>
              <a:ext uri="{FF2B5EF4-FFF2-40B4-BE49-F238E27FC236}">
                <a16:creationId xmlns:a16="http://schemas.microsoft.com/office/drawing/2014/main" id="{2472D797-E754-4D8F-9001-10783793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57" y="4414609"/>
            <a:ext cx="422683" cy="38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Рисунок 41">
            <a:extLst>
              <a:ext uri="{FF2B5EF4-FFF2-40B4-BE49-F238E27FC236}">
                <a16:creationId xmlns:a16="http://schemas.microsoft.com/office/drawing/2014/main" id="{DF46F2BB-2867-45F5-A80F-A34BBE380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89" y="5286921"/>
            <a:ext cx="421000" cy="38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Рисунок 42">
            <a:extLst>
              <a:ext uri="{FF2B5EF4-FFF2-40B4-BE49-F238E27FC236}">
                <a16:creationId xmlns:a16="http://schemas.microsoft.com/office/drawing/2014/main" id="{DAC0FA84-CB16-4255-92BE-F46BE5A00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905" y="4796878"/>
            <a:ext cx="422685" cy="38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Рисунок 43">
            <a:extLst>
              <a:ext uri="{FF2B5EF4-FFF2-40B4-BE49-F238E27FC236}">
                <a16:creationId xmlns:a16="http://schemas.microsoft.com/office/drawing/2014/main" id="{CE61FFA6-1E93-4085-9600-AF8053523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89" y="3604606"/>
            <a:ext cx="422685" cy="38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5" name="Рисунок 44">
            <a:extLst>
              <a:ext uri="{FF2B5EF4-FFF2-40B4-BE49-F238E27FC236}">
                <a16:creationId xmlns:a16="http://schemas.microsoft.com/office/drawing/2014/main" id="{D51847F3-AA93-402D-BD95-99F97068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49" y="4069390"/>
            <a:ext cx="422685" cy="38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" name="Рисунок 45">
            <a:extLst>
              <a:ext uri="{FF2B5EF4-FFF2-40B4-BE49-F238E27FC236}">
                <a16:creationId xmlns:a16="http://schemas.microsoft.com/office/drawing/2014/main" id="{CD5D690D-A2D8-4B27-8201-58424974E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93" y="2671670"/>
            <a:ext cx="422685" cy="38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" name="Рисунок 46">
            <a:extLst>
              <a:ext uri="{FF2B5EF4-FFF2-40B4-BE49-F238E27FC236}">
                <a16:creationId xmlns:a16="http://schemas.microsoft.com/office/drawing/2014/main" id="{1B46ED87-E497-4669-B911-855F790A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61" y="4086230"/>
            <a:ext cx="422683" cy="38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8" name="Рисунок 47">
            <a:extLst>
              <a:ext uri="{FF2B5EF4-FFF2-40B4-BE49-F238E27FC236}">
                <a16:creationId xmlns:a16="http://schemas.microsoft.com/office/drawing/2014/main" id="{D5D6FFA9-25BE-4D2C-B567-FCC521D6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7" y="3685438"/>
            <a:ext cx="421000" cy="38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9" name="Рисунок 48">
            <a:extLst>
              <a:ext uri="{FF2B5EF4-FFF2-40B4-BE49-F238E27FC236}">
                <a16:creationId xmlns:a16="http://schemas.microsoft.com/office/drawing/2014/main" id="{AE855747-1CAB-469B-9B08-48CE0CAC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25" y="4709310"/>
            <a:ext cx="422683" cy="38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0" name="Рисунок 8">
            <a:extLst>
              <a:ext uri="{FF2B5EF4-FFF2-40B4-BE49-F238E27FC236}">
                <a16:creationId xmlns:a16="http://schemas.microsoft.com/office/drawing/2014/main" id="{819DDA8A-8347-4EB2-BF58-34B16DB38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25" y="4953489"/>
            <a:ext cx="463101" cy="4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1" name="Рисунок 49">
            <a:extLst>
              <a:ext uri="{FF2B5EF4-FFF2-40B4-BE49-F238E27FC236}">
                <a16:creationId xmlns:a16="http://schemas.microsoft.com/office/drawing/2014/main" id="{ACD25D25-B87E-48C1-83EE-21D0A092E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89" y="5142097"/>
            <a:ext cx="422685" cy="38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42" name="Прямая соединительная линия 39">
            <a:extLst>
              <a:ext uri="{FF2B5EF4-FFF2-40B4-BE49-F238E27FC236}">
                <a16:creationId xmlns:a16="http://schemas.microsoft.com/office/drawing/2014/main" id="{C99AF497-62AE-459E-A39A-8FC63BCC2B4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62606" y="4678998"/>
            <a:ext cx="277859" cy="990192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43" name="Прямая соединительная линия 47">
            <a:extLst>
              <a:ext uri="{FF2B5EF4-FFF2-40B4-BE49-F238E27FC236}">
                <a16:creationId xmlns:a16="http://schemas.microsoft.com/office/drawing/2014/main" id="{4C16812B-1447-4C95-839C-D7A49015AF4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377513" y="4652054"/>
            <a:ext cx="97672" cy="74096"/>
          </a:xfrm>
          <a:prstGeom prst="straightConnector1">
            <a:avLst/>
          </a:prstGeom>
          <a:noFill/>
          <a:ln w="57150">
            <a:solidFill>
              <a:srgbClr val="1F4E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19C42B4-B2D2-4AE9-A812-93975A088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431048"/>
              </p:ext>
            </p:extLst>
          </p:nvPr>
        </p:nvGraphicFramePr>
        <p:xfrm>
          <a:off x="622300" y="1038225"/>
          <a:ext cx="9448800" cy="637110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487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7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62022">
                  <a:extLst>
                    <a:ext uri="{9D8B030D-6E8A-4147-A177-3AD203B41FA5}">
                      <a16:colId xmlns:a16="http://schemas.microsoft.com/office/drawing/2014/main" val="1454280405"/>
                    </a:ext>
                  </a:extLst>
                </a:gridCol>
              </a:tblGrid>
              <a:tr h="534017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kern="1200" dirty="0"/>
                        <a:t>Наименование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kern="1200" dirty="0"/>
                        <a:t>Кол-во, шт.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ru-RU" sz="1600" b="1" kern="1200"/>
                        <a:t>Адрес установки</a:t>
                      </a:r>
                      <a:endParaRPr lang="ru-RU" sz="1600" b="1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187">
                <a:tc rowSpan="2">
                  <a:txBody>
                    <a:bodyPr/>
                    <a:lstStyle/>
                    <a:p>
                      <a:pPr lvl="0" algn="ctr"/>
                      <a:r>
                        <a:rPr lang="ru-RU" sz="1600" b="1" kern="1200" dirty="0"/>
                        <a:t>Ель 22 м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 rowSpan="2">
                  <a:txBody>
                    <a:bodyPr/>
                    <a:lstStyle/>
                    <a:p>
                      <a:pPr lvl="0" algn="ctr"/>
                      <a:r>
                        <a:rPr lang="ru-RU" sz="1600" b="1" kern="1200"/>
                        <a:t>3</a:t>
                      </a:r>
                    </a:p>
                    <a:p>
                      <a:pPr lvl="0" algn="ctr"/>
                      <a:r>
                        <a:rPr lang="ru-RU" sz="1600" b="1" kern="1200"/>
                        <a:t> </a:t>
                      </a:r>
                      <a:endParaRPr lang="ru-RU" sz="1600" b="1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Площадь Театральная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Центральный парк культуры и отдыха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площадь Старый Торг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784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kern="1200"/>
                        <a:t>Ель </a:t>
                      </a:r>
                      <a:r>
                        <a:rPr lang="en-US" sz="1600" b="1" kern="1200"/>
                        <a:t>1</a:t>
                      </a:r>
                      <a:r>
                        <a:rPr lang="ru-RU" sz="1600" b="1" kern="1200"/>
                        <a:t>0 м</a:t>
                      </a:r>
                      <a:endParaRPr lang="ru-RU" sz="1600" b="1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kern="1200"/>
                        <a:t>2</a:t>
                      </a:r>
                      <a:endParaRPr lang="ru-RU" sz="1600" b="1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по </a:t>
                      </a:r>
                      <a:r>
                        <a:rPr lang="ru-RU" sz="1600" kern="1200" dirty="0" err="1"/>
                        <a:t>ул.Л.Толстого</a:t>
                      </a:r>
                      <a:r>
                        <a:rPr lang="ru-RU" sz="1600" kern="1200" dirty="0"/>
                        <a:t>, д.39-41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/>
                        <a:t>- сквер Аненки</a:t>
                      </a:r>
                      <a:endParaRPr lang="ru-RU" sz="1600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784">
                <a:tc rowSpan="12">
                  <a:txBody>
                    <a:bodyPr/>
                    <a:lstStyle/>
                    <a:p>
                      <a:pPr lvl="0" algn="ctr"/>
                      <a:r>
                        <a:rPr lang="ru-RU" sz="1600" b="1" kern="1200"/>
                        <a:t>Ель </a:t>
                      </a:r>
                      <a:r>
                        <a:rPr lang="en-US" sz="1600" b="1" kern="1200" dirty="0"/>
                        <a:t>8</a:t>
                      </a:r>
                      <a:r>
                        <a:rPr lang="ru-RU" sz="1600" b="1" kern="1200" dirty="0"/>
                        <a:t> м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 rowSpan="12">
                  <a:txBody>
                    <a:bodyPr/>
                    <a:lstStyle/>
                    <a:p>
                      <a:pPr lvl="0" algn="ctr"/>
                      <a:r>
                        <a:rPr lang="ru-RU" sz="1600" b="1" kern="1200"/>
                        <a:t>23</a:t>
                      </a:r>
                      <a:endParaRPr lang="ru-RU" sz="1600" b="1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у клуба Машзавода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</a:t>
                      </a:r>
                      <a:r>
                        <a:rPr lang="ru-RU" sz="1600" kern="1200" dirty="0" err="1"/>
                        <a:t>д.Лихун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/>
                        <a:t>- сквер Тайфун</a:t>
                      </a:r>
                      <a:endParaRPr lang="ru-RU" sz="1600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</a:t>
                      </a:r>
                      <a:r>
                        <a:rPr lang="ru-RU" sz="1600" kern="1200" dirty="0" err="1"/>
                        <a:t>дер.Колюпаново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по ул.Ленина, д.93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</a:t>
                      </a:r>
                      <a:r>
                        <a:rPr lang="ru-RU" sz="1600" kern="1200" dirty="0" err="1"/>
                        <a:t>д.Шопино</a:t>
                      </a:r>
                      <a:r>
                        <a:rPr lang="ru-RU" sz="1600" kern="1200" dirty="0"/>
                        <a:t>, </a:t>
                      </a:r>
                      <a:r>
                        <a:rPr lang="ru-RU" sz="1600" kern="1200" dirty="0" err="1"/>
                        <a:t>ул.Центральная</a:t>
                      </a:r>
                      <a:r>
                        <a:rPr lang="ru-RU" sz="1600" kern="1200" dirty="0"/>
                        <a:t>, д.2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Матери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</a:t>
                      </a:r>
                      <a:r>
                        <a:rPr lang="ru-RU" sz="1600" kern="1200" dirty="0" err="1"/>
                        <a:t>мкр.Резвань</a:t>
                      </a:r>
                      <a:r>
                        <a:rPr lang="ru-RU" sz="1600" kern="1200" dirty="0"/>
                        <a:t>, </a:t>
                      </a:r>
                      <a:r>
                        <a:rPr lang="ru-RU" sz="1600" kern="1200" dirty="0" err="1"/>
                        <a:t>ул.Школьная</a:t>
                      </a:r>
                      <a:r>
                        <a:rPr lang="ru-RU" sz="1600" kern="1200" dirty="0"/>
                        <a:t>, д.5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площадь Московская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</a:t>
                      </a:r>
                      <a:r>
                        <a:rPr lang="ru-RU" sz="1600" kern="1200" dirty="0" err="1"/>
                        <a:t>мкр.Росва</a:t>
                      </a:r>
                      <a:r>
                        <a:rPr lang="ru-RU" sz="1600" kern="1200" dirty="0"/>
                        <a:t>, ул.Московская, д.6а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Маяковского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</a:t>
                      </a:r>
                      <a:r>
                        <a:rPr lang="ru-RU" sz="1600" kern="1200" dirty="0" err="1"/>
                        <a:t>мкр.Куровской</a:t>
                      </a:r>
                      <a:r>
                        <a:rPr lang="ru-RU" sz="1600" kern="1200" dirty="0"/>
                        <a:t>, </a:t>
                      </a:r>
                      <a:r>
                        <a:rPr lang="ru-RU" sz="1600" kern="1200" dirty="0" err="1"/>
                        <a:t>ул.Шахтерская</a:t>
                      </a:r>
                      <a:r>
                        <a:rPr lang="ru-RU" sz="1600" kern="1200" dirty="0"/>
                        <a:t>, д.11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</a:t>
                      </a:r>
                      <a:r>
                        <a:rPr lang="ru-RU" sz="1600" kern="1200" dirty="0" err="1"/>
                        <a:t>Кубяка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мкр.Калуга-2 (у ДК)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по </a:t>
                      </a:r>
                      <a:r>
                        <a:rPr lang="ru-RU" sz="1600" kern="1200" dirty="0" err="1"/>
                        <a:t>ул.Дорожная</a:t>
                      </a:r>
                      <a:r>
                        <a:rPr lang="ru-RU" sz="1600" kern="1200" dirty="0"/>
                        <a:t>, д.17а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парк Малиновка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по б-</a:t>
                      </a:r>
                      <a:r>
                        <a:rPr lang="ru-RU" sz="1600" kern="1200" dirty="0" err="1"/>
                        <a:t>ру</a:t>
                      </a:r>
                      <a:r>
                        <a:rPr lang="ru-RU" sz="1600" kern="1200" dirty="0"/>
                        <a:t> Энтузиастов, д.1, 2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Шахтеров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</a:t>
                      </a:r>
                      <a:r>
                        <a:rPr lang="ru-RU" sz="1600" kern="1200" dirty="0" err="1"/>
                        <a:t>пер.Григоров</a:t>
                      </a:r>
                      <a:r>
                        <a:rPr lang="ru-RU" sz="1600" kern="1200" dirty="0"/>
                        <a:t> (Дом Мастеров)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Солнечный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сквер по </a:t>
                      </a:r>
                      <a:r>
                        <a:rPr lang="ru-RU" sz="1600" kern="1200" dirty="0" err="1"/>
                        <a:t>ул.Гурьянова</a:t>
                      </a:r>
                      <a:r>
                        <a:rPr lang="ru-RU" sz="1600" kern="1200" dirty="0"/>
                        <a:t>, д.27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Губернский парк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 - сквер Байконур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 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08096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kern="1200"/>
                        <a:t>Ель 6 м</a:t>
                      </a:r>
                      <a:endParaRPr lang="ru-RU" sz="1600" b="1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kern="1200"/>
                        <a:t>2</a:t>
                      </a:r>
                      <a:endParaRPr lang="ru-RU" sz="1600" b="1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</a:t>
                      </a:r>
                      <a:r>
                        <a:rPr lang="ru-RU" sz="1600" kern="1200" dirty="0" err="1"/>
                        <a:t>ул.Турынинская</a:t>
                      </a:r>
                      <a:r>
                        <a:rPr lang="ru-RU" sz="1600" kern="1200" dirty="0"/>
                        <a:t>, д.10 (у ДК)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</a:t>
                      </a:r>
                      <a:r>
                        <a:rPr lang="ru-RU" sz="1600" kern="1200" dirty="0" err="1"/>
                        <a:t>ул.Театральная</a:t>
                      </a:r>
                      <a:r>
                        <a:rPr lang="ru-RU" sz="1600" kern="1200" dirty="0"/>
                        <a:t>, д.29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96425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kern="1200"/>
                        <a:t>Ель 5 м</a:t>
                      </a:r>
                      <a:endParaRPr lang="ru-RU" sz="1600" b="1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kern="1200"/>
                        <a:t>1</a:t>
                      </a:r>
                      <a:endParaRPr lang="ru-RU" sz="1600" b="1" kern="120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ru-RU" sz="1600" kern="1200" dirty="0"/>
                        <a:t>- </a:t>
                      </a:r>
                      <a:r>
                        <a:rPr lang="ru-RU" sz="1600" kern="1200" dirty="0" err="1"/>
                        <a:t>мкр.Мстихино</a:t>
                      </a:r>
                      <a:r>
                        <a:rPr lang="ru-RU" sz="1600" kern="1200" dirty="0"/>
                        <a:t>, ул.Мстихинская,д.2</a:t>
                      </a:r>
                      <a:endParaRPr lang="ru-RU" sz="1600" kern="1200" dirty="0">
                        <a:solidFill>
                          <a:srgbClr val="000000"/>
                        </a:solidFill>
                        <a:latin typeface="Times New Roman" pitchFamily="18"/>
                        <a:ea typeface="Segoe UI" pitchFamily="34"/>
                        <a:cs typeface="Times New Roman" pitchFamily="18"/>
                      </a:endParaRPr>
                    </a:p>
                  </a:txBody>
                  <a:tcPr marL="4443" marR="44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8" name="TextBox 2">
            <a:extLst>
              <a:ext uri="{FF2B5EF4-FFF2-40B4-BE49-F238E27FC236}">
                <a16:creationId xmlns:a16="http://schemas.microsoft.com/office/drawing/2014/main" id="{19D2E5BF-F08D-4C8A-8BBD-D9687A9C7312}"/>
              </a:ext>
            </a:extLst>
          </p:cNvPr>
          <p:cNvSpPr txBox="1"/>
          <p:nvPr/>
        </p:nvSpPr>
        <p:spPr>
          <a:xfrm>
            <a:off x="2374900" y="186462"/>
            <a:ext cx="6567824" cy="584775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kern="0" dirty="0">
                <a:solidFill>
                  <a:schemeClr val="bg1"/>
                </a:solidFill>
                <a:latin typeface="Times New Roman" pitchFamily="18"/>
                <a:cs typeface="Times New Roman" pitchFamily="18"/>
              </a:rPr>
              <a:t>Установка 33 искусственных елей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27A6BA-9B48-461F-B833-6CD48B556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5"/>
          <a:stretch/>
        </p:blipFill>
        <p:spPr>
          <a:xfrm>
            <a:off x="393700" y="3557738"/>
            <a:ext cx="7315200" cy="386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ED88F3-24C3-4A52-B055-14BBDF427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r="18898"/>
          <a:stretch/>
        </p:blipFill>
        <p:spPr>
          <a:xfrm>
            <a:off x="7861300" y="0"/>
            <a:ext cx="2743200" cy="740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43E547-6B3B-4947-B89A-56F3B2AF2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3" y="153764"/>
            <a:ext cx="5057846" cy="3192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26E87D-00F9-4614-B56D-F59E558C6D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9" t="25964"/>
          <a:stretch/>
        </p:blipFill>
        <p:spPr>
          <a:xfrm>
            <a:off x="5430123" y="54193"/>
            <a:ext cx="2590800" cy="3503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B8FA2D-B218-43AA-B75B-6D17F8333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5672"/>
          <a:stretch/>
        </p:blipFill>
        <p:spPr>
          <a:xfrm>
            <a:off x="1689100" y="57253"/>
            <a:ext cx="7239000" cy="738141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289690" y="345185"/>
            <a:ext cx="2974974" cy="370205"/>
            <a:chOff x="161925" y="6911975"/>
            <a:chExt cx="2607310" cy="370205"/>
          </a:xfrm>
        </p:grpSpPr>
        <p:sp>
          <p:nvSpPr>
            <p:cNvPr id="3" name="object 3"/>
            <p:cNvSpPr/>
            <p:nvPr/>
          </p:nvSpPr>
          <p:spPr>
            <a:xfrm>
              <a:off x="161925" y="6911975"/>
              <a:ext cx="2607310" cy="370205"/>
            </a:xfrm>
            <a:custGeom>
              <a:avLst/>
              <a:gdLst/>
              <a:ahLst/>
              <a:cxnLst/>
              <a:rect l="l" t="t" r="r" b="b"/>
              <a:pathLst>
                <a:path w="2607310" h="370204">
                  <a:moveTo>
                    <a:pt x="2607056" y="0"/>
                  </a:moveTo>
                  <a:lnTo>
                    <a:pt x="0" y="0"/>
                  </a:lnTo>
                  <a:lnTo>
                    <a:pt x="0" y="369773"/>
                  </a:lnTo>
                  <a:lnTo>
                    <a:pt x="2607056" y="369773"/>
                  </a:lnTo>
                  <a:lnTo>
                    <a:pt x="2607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440" y="7009663"/>
              <a:ext cx="195986" cy="19597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51283" y="310551"/>
            <a:ext cx="3075633" cy="32829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615315">
              <a:lnSpc>
                <a:spcPct val="100000"/>
              </a:lnSpc>
              <a:spcBef>
                <a:spcPts val="880"/>
              </a:spcBef>
            </a:pPr>
            <a:r>
              <a:rPr lang="ru-RU" sz="1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«600 лет основания Калуги»</a:t>
            </a:r>
            <a:endParaRPr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894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6F972F-C303-484B-9937-F276B1BE3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23845" b="8333"/>
          <a:stretch/>
        </p:blipFill>
        <p:spPr>
          <a:xfrm>
            <a:off x="88900" y="3582761"/>
            <a:ext cx="6195753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A4EA27-72A1-4A38-B70A-A3250CF158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/>
        </p:blipFill>
        <p:spPr>
          <a:xfrm>
            <a:off x="3501181" y="200025"/>
            <a:ext cx="6874719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22C257-252A-4656-8C49-4B9E8A9001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3933825"/>
            <a:ext cx="3810000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BE3661-723A-4760-958B-471828D5D4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4" t="5667" b="2645"/>
          <a:stretch/>
        </p:blipFill>
        <p:spPr>
          <a:xfrm>
            <a:off x="774700" y="188937"/>
            <a:ext cx="2057400" cy="328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459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" y="428625"/>
            <a:ext cx="10691748" cy="643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object 3"/>
          <p:cNvGrpSpPr/>
          <p:nvPr/>
        </p:nvGrpSpPr>
        <p:grpSpPr>
          <a:xfrm>
            <a:off x="4247860" y="7059336"/>
            <a:ext cx="2607310" cy="370205"/>
            <a:chOff x="161925" y="6911975"/>
            <a:chExt cx="2607310" cy="370205"/>
          </a:xfrm>
        </p:grpSpPr>
        <p:sp>
          <p:nvSpPr>
            <p:cNvPr id="4" name="object 4"/>
            <p:cNvSpPr/>
            <p:nvPr/>
          </p:nvSpPr>
          <p:spPr>
            <a:xfrm>
              <a:off x="161925" y="6911975"/>
              <a:ext cx="2607310" cy="370205"/>
            </a:xfrm>
            <a:custGeom>
              <a:avLst/>
              <a:gdLst/>
              <a:ahLst/>
              <a:cxnLst/>
              <a:rect l="l" t="t" r="r" b="b"/>
              <a:pathLst>
                <a:path w="2607310" h="370204">
                  <a:moveTo>
                    <a:pt x="2607056" y="0"/>
                  </a:moveTo>
                  <a:lnTo>
                    <a:pt x="0" y="0"/>
                  </a:lnTo>
                  <a:lnTo>
                    <a:pt x="0" y="369773"/>
                  </a:lnTo>
                  <a:lnTo>
                    <a:pt x="2607056" y="369773"/>
                  </a:lnTo>
                  <a:lnTo>
                    <a:pt x="2607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440" y="7009663"/>
              <a:ext cx="195986" cy="19597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247860" y="7059335"/>
            <a:ext cx="2607310" cy="37020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615315">
              <a:lnSpc>
                <a:spcPct val="100000"/>
              </a:lnSpc>
              <a:spcBef>
                <a:spcPts val="880"/>
              </a:spcBef>
            </a:pPr>
            <a:r>
              <a:rPr sz="1200" spc="-10" dirty="0">
                <a:latin typeface="Calibri"/>
                <a:cs typeface="Calibri"/>
              </a:rPr>
              <a:t>Бульвар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им.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Кирова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object 3">
            <a:extLst>
              <a:ext uri="{FF2B5EF4-FFF2-40B4-BE49-F238E27FC236}">
                <a16:creationId xmlns:a16="http://schemas.microsoft.com/office/drawing/2014/main" id="{C75EE16D-6979-41E6-A3EF-CF6792FE3B86}"/>
              </a:ext>
            </a:extLst>
          </p:cNvPr>
          <p:cNvGrpSpPr/>
          <p:nvPr/>
        </p:nvGrpSpPr>
        <p:grpSpPr>
          <a:xfrm>
            <a:off x="1515401" y="3090532"/>
            <a:ext cx="2607310" cy="370205"/>
            <a:chOff x="161925" y="6911975"/>
            <a:chExt cx="2607310" cy="370205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AB5C6CDF-D367-42CB-9007-1F436891EA1F}"/>
                </a:ext>
              </a:extLst>
            </p:cNvPr>
            <p:cNvSpPr/>
            <p:nvPr/>
          </p:nvSpPr>
          <p:spPr>
            <a:xfrm>
              <a:off x="161925" y="6911975"/>
              <a:ext cx="2607310" cy="370205"/>
            </a:xfrm>
            <a:custGeom>
              <a:avLst/>
              <a:gdLst/>
              <a:ahLst/>
              <a:cxnLst/>
              <a:rect l="l" t="t" r="r" b="b"/>
              <a:pathLst>
                <a:path w="2607310" h="370204">
                  <a:moveTo>
                    <a:pt x="2607056" y="0"/>
                  </a:moveTo>
                  <a:lnTo>
                    <a:pt x="0" y="0"/>
                  </a:lnTo>
                  <a:lnTo>
                    <a:pt x="0" y="369773"/>
                  </a:lnTo>
                  <a:lnTo>
                    <a:pt x="2607056" y="369773"/>
                  </a:lnTo>
                  <a:lnTo>
                    <a:pt x="2607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5">
              <a:extLst>
                <a:ext uri="{FF2B5EF4-FFF2-40B4-BE49-F238E27FC236}">
                  <a16:creationId xmlns:a16="http://schemas.microsoft.com/office/drawing/2014/main" id="{4343CB5A-C9E9-4E35-B766-D6146538673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440" y="7009663"/>
              <a:ext cx="195986" cy="195973"/>
            </a:xfrm>
            <a:prstGeom prst="rect">
              <a:avLst/>
            </a:prstGeom>
          </p:spPr>
        </p:pic>
      </p:grpSp>
      <p:grpSp>
        <p:nvGrpSpPr>
          <p:cNvPr id="9" name="object 2">
            <a:extLst>
              <a:ext uri="{FF2B5EF4-FFF2-40B4-BE49-F238E27FC236}">
                <a16:creationId xmlns:a16="http://schemas.microsoft.com/office/drawing/2014/main" id="{CD91466B-2E01-4E0C-8F78-ADCC8582B76A}"/>
              </a:ext>
            </a:extLst>
          </p:cNvPr>
          <p:cNvGrpSpPr/>
          <p:nvPr/>
        </p:nvGrpSpPr>
        <p:grpSpPr>
          <a:xfrm>
            <a:off x="7099299" y="7106880"/>
            <a:ext cx="2788285" cy="370205"/>
            <a:chOff x="161925" y="6911975"/>
            <a:chExt cx="2788285" cy="370205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AEE69CF1-481E-499B-AE3E-21885FFD0AFF}"/>
                </a:ext>
              </a:extLst>
            </p:cNvPr>
            <p:cNvSpPr/>
            <p:nvPr/>
          </p:nvSpPr>
          <p:spPr>
            <a:xfrm>
              <a:off x="161925" y="6911975"/>
              <a:ext cx="2788285" cy="370205"/>
            </a:xfrm>
            <a:custGeom>
              <a:avLst/>
              <a:gdLst/>
              <a:ahLst/>
              <a:cxnLst/>
              <a:rect l="l" t="t" r="r" b="b"/>
              <a:pathLst>
                <a:path w="2788285" h="370204">
                  <a:moveTo>
                    <a:pt x="2788158" y="0"/>
                  </a:moveTo>
                  <a:lnTo>
                    <a:pt x="0" y="0"/>
                  </a:lnTo>
                  <a:lnTo>
                    <a:pt x="0" y="369773"/>
                  </a:lnTo>
                  <a:lnTo>
                    <a:pt x="2788158" y="369773"/>
                  </a:lnTo>
                  <a:lnTo>
                    <a:pt x="27881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A2CFC7A4-5C68-4F41-A238-242F0A1F48D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440" y="7009663"/>
              <a:ext cx="195986" cy="195973"/>
            </a:xfrm>
            <a:prstGeom prst="rect">
              <a:avLst/>
            </a:prstGeom>
          </p:spPr>
        </p:pic>
      </p:grpSp>
      <p:pic>
        <p:nvPicPr>
          <p:cNvPr id="7" name="object 6">
            <a:extLst>
              <a:ext uri="{FF2B5EF4-FFF2-40B4-BE49-F238E27FC236}">
                <a16:creationId xmlns:a16="http://schemas.microsoft.com/office/drawing/2014/main" id="{AC89D46B-1D77-4126-B085-BA2EB01073D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8782" y="3542202"/>
            <a:ext cx="5238401" cy="355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5DE48284-97EE-4E94-BAB8-9776EB07DA4A}"/>
              </a:ext>
            </a:extLst>
          </p:cNvPr>
          <p:cNvSpPr txBox="1"/>
          <p:nvPr/>
        </p:nvSpPr>
        <p:spPr>
          <a:xfrm>
            <a:off x="7099300" y="7097076"/>
            <a:ext cx="2788285" cy="37020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615315">
              <a:lnSpc>
                <a:spcPct val="100000"/>
              </a:lnSpc>
              <a:spcBef>
                <a:spcPts val="880"/>
              </a:spcBef>
            </a:pPr>
            <a:r>
              <a:rPr sz="1200" dirty="0">
                <a:latin typeface="Calibri"/>
                <a:cs typeface="Calibri"/>
              </a:rPr>
              <a:t>Кинотеатр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«Центральный»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8D0BDB-D923-44DB-8A79-300DFCDE6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4179"/>
            <a:ext cx="4495800" cy="3005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0C1053A0-FF5A-4B45-A138-389BB26E2D62}"/>
              </a:ext>
            </a:extLst>
          </p:cNvPr>
          <p:cNvSpPr txBox="1"/>
          <p:nvPr/>
        </p:nvSpPr>
        <p:spPr>
          <a:xfrm>
            <a:off x="1515401" y="3075756"/>
            <a:ext cx="2607310" cy="297517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615315">
              <a:lnSpc>
                <a:spcPct val="100000"/>
              </a:lnSpc>
              <a:spcBef>
                <a:spcPts val="880"/>
              </a:spcBef>
            </a:pPr>
            <a:r>
              <a:rPr lang="ru-RU" sz="1200" spc="-10" dirty="0">
                <a:latin typeface="Calibri"/>
                <a:cs typeface="Calibri"/>
              </a:rPr>
              <a:t>Площадь Театральная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7" name="object 3">
            <a:extLst>
              <a:ext uri="{FF2B5EF4-FFF2-40B4-BE49-F238E27FC236}">
                <a16:creationId xmlns:a16="http://schemas.microsoft.com/office/drawing/2014/main" id="{58ADC92A-22E0-4C2A-90F0-2911428D4F24}"/>
              </a:ext>
            </a:extLst>
          </p:cNvPr>
          <p:cNvGrpSpPr/>
          <p:nvPr/>
        </p:nvGrpSpPr>
        <p:grpSpPr>
          <a:xfrm>
            <a:off x="6870700" y="3054414"/>
            <a:ext cx="2607310" cy="370205"/>
            <a:chOff x="161925" y="6911975"/>
            <a:chExt cx="2607310" cy="370205"/>
          </a:xfrm>
        </p:grpSpPr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442888C8-A441-4A37-947C-E4C91658D3CB}"/>
                </a:ext>
              </a:extLst>
            </p:cNvPr>
            <p:cNvSpPr/>
            <p:nvPr/>
          </p:nvSpPr>
          <p:spPr>
            <a:xfrm>
              <a:off x="161925" y="6911975"/>
              <a:ext cx="2607310" cy="370205"/>
            </a:xfrm>
            <a:custGeom>
              <a:avLst/>
              <a:gdLst/>
              <a:ahLst/>
              <a:cxnLst/>
              <a:rect l="l" t="t" r="r" b="b"/>
              <a:pathLst>
                <a:path w="2607310" h="370204">
                  <a:moveTo>
                    <a:pt x="2607056" y="0"/>
                  </a:moveTo>
                  <a:lnTo>
                    <a:pt x="0" y="0"/>
                  </a:lnTo>
                  <a:lnTo>
                    <a:pt x="0" y="369773"/>
                  </a:lnTo>
                  <a:lnTo>
                    <a:pt x="2607056" y="369773"/>
                  </a:lnTo>
                  <a:lnTo>
                    <a:pt x="2607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ED6A64D5-EF30-47C5-81CF-8FE6A1B24C7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440" y="7009663"/>
              <a:ext cx="195986" cy="195973"/>
            </a:xfrm>
            <a:prstGeom prst="rect">
              <a:avLst/>
            </a:prstGeom>
          </p:spPr>
        </p:pic>
      </p:grpSp>
      <p:sp>
        <p:nvSpPr>
          <p:cNvPr id="20" name="object 6">
            <a:extLst>
              <a:ext uri="{FF2B5EF4-FFF2-40B4-BE49-F238E27FC236}">
                <a16:creationId xmlns:a16="http://schemas.microsoft.com/office/drawing/2014/main" id="{C95BDB7E-C523-4B94-A238-99A620F0748F}"/>
              </a:ext>
            </a:extLst>
          </p:cNvPr>
          <p:cNvSpPr txBox="1"/>
          <p:nvPr/>
        </p:nvSpPr>
        <p:spPr>
          <a:xfrm>
            <a:off x="6870700" y="3039410"/>
            <a:ext cx="2607310" cy="297517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615315">
              <a:lnSpc>
                <a:spcPct val="100000"/>
              </a:lnSpc>
              <a:spcBef>
                <a:spcPts val="880"/>
              </a:spcBef>
            </a:pPr>
            <a:r>
              <a:rPr lang="ru-RU" sz="1200" spc="-10" dirty="0">
                <a:latin typeface="Calibri"/>
                <a:cs typeface="Calibri"/>
              </a:rPr>
              <a:t>Центральный парк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21" name="object 6">
            <a:extLst>
              <a:ext uri="{FF2B5EF4-FFF2-40B4-BE49-F238E27FC236}">
                <a16:creationId xmlns:a16="http://schemas.microsoft.com/office/drawing/2014/main" id="{DC539F3D-03E3-460B-9E23-A41D29E21DC1}"/>
              </a:ext>
            </a:extLst>
          </p:cNvPr>
          <p:cNvPicPr/>
          <p:nvPr/>
        </p:nvPicPr>
        <p:blipFill rotWithShape="1">
          <a:blip r:embed="rId5" cstate="print"/>
          <a:srcRect l="27915" t="10281" r="30036" b="10804"/>
          <a:stretch/>
        </p:blipFill>
        <p:spPr>
          <a:xfrm>
            <a:off x="1079500" y="3470961"/>
            <a:ext cx="3352800" cy="400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ject 3">
            <a:extLst>
              <a:ext uri="{FF2B5EF4-FFF2-40B4-BE49-F238E27FC236}">
                <a16:creationId xmlns:a16="http://schemas.microsoft.com/office/drawing/2014/main" id="{BA3253FB-2596-40A5-A99E-52C7BB3BC9A1}"/>
              </a:ext>
            </a:extLst>
          </p:cNvPr>
          <p:cNvPicPr/>
          <p:nvPr/>
        </p:nvPicPr>
        <p:blipFill rotWithShape="1">
          <a:blip r:embed="rId6" cstate="print"/>
          <a:srcRect t="31498" r="60319" b="18250"/>
          <a:stretch/>
        </p:blipFill>
        <p:spPr>
          <a:xfrm>
            <a:off x="5817164" y="24179"/>
            <a:ext cx="4177736" cy="298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474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61100" y="504825"/>
            <a:ext cx="2974975" cy="533449"/>
            <a:chOff x="161925" y="6911975"/>
            <a:chExt cx="2607310" cy="370205"/>
          </a:xfrm>
        </p:grpSpPr>
        <p:sp>
          <p:nvSpPr>
            <p:cNvPr id="3" name="object 3"/>
            <p:cNvSpPr/>
            <p:nvPr/>
          </p:nvSpPr>
          <p:spPr>
            <a:xfrm>
              <a:off x="161925" y="6911975"/>
              <a:ext cx="2607310" cy="370205"/>
            </a:xfrm>
            <a:custGeom>
              <a:avLst/>
              <a:gdLst/>
              <a:ahLst/>
              <a:cxnLst/>
              <a:rect l="l" t="t" r="r" b="b"/>
              <a:pathLst>
                <a:path w="2607310" h="370204">
                  <a:moveTo>
                    <a:pt x="2607056" y="0"/>
                  </a:moveTo>
                  <a:lnTo>
                    <a:pt x="0" y="0"/>
                  </a:lnTo>
                  <a:lnTo>
                    <a:pt x="0" y="369773"/>
                  </a:lnTo>
                  <a:lnTo>
                    <a:pt x="2607056" y="369773"/>
                  </a:lnTo>
                  <a:lnTo>
                    <a:pt x="2607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440" y="7009663"/>
              <a:ext cx="195986" cy="19597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243655" y="445794"/>
            <a:ext cx="2974975" cy="482183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615315">
              <a:lnSpc>
                <a:spcPct val="100000"/>
              </a:lnSpc>
              <a:spcBef>
                <a:spcPts val="880"/>
              </a:spcBef>
            </a:pPr>
            <a:r>
              <a:rPr lang="ru-RU" sz="1200" dirty="0">
                <a:latin typeface="Calibri"/>
                <a:cs typeface="Calibri"/>
              </a:rPr>
              <a:t>Центральный парк культуры и отдыха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B46ECB-675E-43A1-83D9-F1CB6091B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3"/>
          <a:stretch/>
        </p:blipFill>
        <p:spPr>
          <a:xfrm>
            <a:off x="2879132" y="2990850"/>
            <a:ext cx="7785100" cy="446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618921-7680-4238-9F40-792C388F3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8" b="16751"/>
          <a:stretch/>
        </p:blipFill>
        <p:spPr>
          <a:xfrm>
            <a:off x="282854" y="381000"/>
            <a:ext cx="4273529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6289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292</Words>
  <Application>Microsoft Office PowerPoint</Application>
  <PresentationFormat>Произвольный</PresentationFormat>
  <Paragraphs>62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Liberation Sans</vt:lpstr>
      <vt:lpstr>Liberation Serif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Евсигнеева Татьяна Валерьевна</cp:lastModifiedBy>
  <cp:revision>5</cp:revision>
  <dcterms:created xsi:type="dcterms:W3CDTF">2025-08-27T10:59:53Z</dcterms:created>
  <dcterms:modified xsi:type="dcterms:W3CDTF">2025-11-28T07:55:46Z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2025-08-27T00:00:00Z</vt:filetime>
  </property>
  <property fmtid="{D5CDD505-2E9C-101B-9397-08002B2CF9AE}" pid="3" name="LastSaved">
    <vt:filetime>2025-08-27T00:00:00Z</vt:filetime>
  </property>
  <property fmtid="{D5CDD505-2E9C-101B-9397-08002B2CF9AE}" pid="4" name="Producer">
    <vt:lpwstr>3-Heights(TM) PDF Security Shell 4.8.25.2 (http://www.pdf-tools.com)</vt:lpwstr>
  </property>
</Properties>
</file>