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5"/>
  </p:notesMasterIdLst>
  <p:sldIdLst>
    <p:sldId id="291" r:id="rId2"/>
    <p:sldId id="263" r:id="rId3"/>
    <p:sldId id="297" r:id="rId4"/>
    <p:sldId id="296" r:id="rId5"/>
    <p:sldId id="295" r:id="rId6"/>
    <p:sldId id="294" r:id="rId7"/>
    <p:sldId id="293" r:id="rId8"/>
    <p:sldId id="300" r:id="rId9"/>
    <p:sldId id="299" r:id="rId10"/>
    <p:sldId id="298" r:id="rId11"/>
    <p:sldId id="301" r:id="rId12"/>
    <p:sldId id="302" r:id="rId13"/>
    <p:sldId id="30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CDE8078-7F39-4861-A81B-94B4518161B8}">
          <p14:sldIdLst>
            <p14:sldId id="291"/>
            <p14:sldId id="263"/>
            <p14:sldId id="297"/>
            <p14:sldId id="296"/>
            <p14:sldId id="295"/>
            <p14:sldId id="294"/>
            <p14:sldId id="293"/>
            <p14:sldId id="300"/>
            <p14:sldId id="299"/>
            <p14:sldId id="298"/>
            <p14:sldId id="301"/>
            <p14:sldId id="302"/>
            <p14:sldId id="30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B8"/>
    <a:srgbClr val="0087E2"/>
    <a:srgbClr val="000000"/>
    <a:srgbClr val="43B3FF"/>
    <a:srgbClr val="29A8FF"/>
    <a:srgbClr val="0099FF"/>
    <a:srgbClr val="6798D3"/>
    <a:srgbClr val="003399"/>
    <a:srgbClr val="0033CC"/>
    <a:srgbClr val="203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92208-0F1F-47F4-9055-97BACA6182D6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7C8E7-0CCE-4DD8-AFAB-E2FFCA199B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958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54AD1B-3DD5-486E-B6CD-4880060B370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308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7C8E7-0CCE-4DD8-AFAB-E2FFCA199B24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27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7C8E7-0CCE-4DD8-AFAB-E2FFCA199B24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27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7C8E7-0CCE-4DD8-AFAB-E2FFCA199B24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27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54AD1B-3DD5-486E-B6CD-4880060B370D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308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7C8E7-0CCE-4DD8-AFAB-E2FFCA199B24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27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7C8E7-0CCE-4DD8-AFAB-E2FFCA199B24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27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7C8E7-0CCE-4DD8-AFAB-E2FFCA199B24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27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7C8E7-0CCE-4DD8-AFAB-E2FFCA199B24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27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7C8E7-0CCE-4DD8-AFAB-E2FFCA199B24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27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7C8E7-0CCE-4DD8-AFAB-E2FFCA199B24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27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7C8E7-0CCE-4DD8-AFAB-E2FFCA199B24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27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7C8E7-0CCE-4DD8-AFAB-E2FFCA199B24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2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ADEA-47DE-48B7-8070-20BBE2ECA26F}" type="datetime1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0D15-8D2D-424E-A268-FDB981577BA6}" type="datetime1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B1A9-A219-4430-A14D-C3E08BFD45A9}" type="datetime1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8543C-8474-4AB4-B2BD-D82152912E4C}" type="datetime1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69EF-CA42-4503-B4EA-43FED076B71F}" type="datetime1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F5C6-C1A9-4F14-82FB-7CBFF38BF82D}" type="datetime1">
              <a:rPr lang="ru-RU" smtClean="0"/>
              <a:pPr/>
              <a:t>22.05.2025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5C41-FA81-4A44-BAFC-FECC8FEB271B}" type="datetime1">
              <a:rPr lang="ru-RU" smtClean="0"/>
              <a:pPr/>
              <a:t>22.05.2025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FD5D-4289-48E5-AE2B-1533F395C128}" type="datetime1">
              <a:rPr lang="ru-RU" smtClean="0"/>
              <a:pPr/>
              <a:t>22.05.2025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764F-8874-4F33-92F5-850EEE94A582}" type="datetime1">
              <a:rPr lang="ru-RU" smtClean="0"/>
              <a:pPr/>
              <a:t>22.05.2025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A106-D616-4FCC-BE0F-83EA972E4FC9}" type="datetime1">
              <a:rPr lang="ru-RU" smtClean="0"/>
              <a:pPr/>
              <a:t>22.05.2025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9180C-A873-44E8-812E-BC51F88D8CF6}" type="datetime1">
              <a:rPr lang="ru-RU" smtClean="0"/>
              <a:pPr/>
              <a:t>22.05.2025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5FAD4A4-4CBF-4A69-A10E-3D2A2734FCDE}" type="datetime1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68464" y="4644221"/>
            <a:ext cx="5952008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Лыткина О.А., </a:t>
            </a:r>
          </a:p>
          <a:p>
            <a:pPr algn="r"/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управления образования города Калуги</a:t>
            </a:r>
            <a:endParaRPr lang="ru-RU" sz="20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068960"/>
            <a:ext cx="849694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подготовке к летней оздоровительной кампании 2025 года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0277" y="6376864"/>
            <a:ext cx="2463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26 мая 2025 года</a:t>
            </a:r>
            <a:endParaRPr lang="ru-RU" sz="16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\\10.1.1.1\Personal\Школьный\Занин\Презентации\Лого УО вект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714" y="404664"/>
            <a:ext cx="207900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05626" y="2050272"/>
            <a:ext cx="6732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города Калуги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93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776671" y="149521"/>
            <a:ext cx="8254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подготовке к летней оздоровительной кампании 2025 года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5655" y="679840"/>
            <a:ext cx="7415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Международные и всероссийские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конкурсные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\\10.1.1.1\Personal\Школьный\Занин\Презентации\Лого УО вект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6" y="308035"/>
            <a:ext cx="991989" cy="7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700808"/>
            <a:ext cx="892395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fontAlgn="base">
              <a:buFont typeface="Arial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еждународный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фестиваль детского и юношеского творчества «Казанские узоры», г.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Казань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fontAlgn="base">
              <a:buFont typeface="Arial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еждународный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детского и юношеского творчества «Семь нот», г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Москва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fontAlgn="base">
              <a:buFont typeface="Arial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еждународный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фестиваль-конкурс детского и юношеского творчества «Жемчужина Поволжья», г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Нижний Новгород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fontAlgn="base">
              <a:buFont typeface="Arial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еждународный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конкурс-фестиваль музыкально-художественного творчества «Открытые страницы. Волгоград», г.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Волгоград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fontAlgn="base">
              <a:buFont typeface="Arial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сероссийские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авиамодельные соревнования по кордовым пилотажным моделям «Кубок России», г.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Выборг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fontAlgn="base">
              <a:buFont typeface="Arial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сероссийские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авиамодельные соревнования по кордовым  моделям «Чемпионат Центрального федерального округа», г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fontAlgn="base">
              <a:buFont typeface="Arial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сероссийские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авиамодельные соревнования по кордовым  моделям «Чемпионат и Первенство России», г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Москва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fontAlgn="base">
              <a:buFont typeface="Arial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еатральная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СТД (Союз театральных деятелей России),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Звенигород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fontAlgn="base">
              <a:buFont typeface="Arial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инал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всероссийского конкурса «Большая перемена» для учеников 5-7 класс, МДЦ «Артек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fontAlgn="base">
              <a:buFont typeface="Arial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сероссийские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авиамодельные соревнования по кордовым  моделям «Кубок ДОСААФ» 16-17.08.2025,  г.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Вязьма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fontAlgn="base">
              <a:buFont typeface="Arial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омандный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трек «Большой перемены» (курс Проектная деятельность), г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Красноярск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776671" y="149521"/>
            <a:ext cx="8254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подготовке к летней оздоровительной кампании 2025 года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5655" y="679840"/>
            <a:ext cx="7415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 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«Город Калуга» «Молодежь муниципального образования «Город Калуга»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\\10.1.1.1\Personal\Школьный\Занин\Презентации\Лого УО вект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6" y="308035"/>
            <a:ext cx="991989" cy="7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!Данные пользователя\Рабочий стол\Z643gEaSFr9H6OEboQwIAZS2Jw9VTqKmTHw853KE7PbPIhzLjwLPIEXIMzRx950bIE4FKFObxqoW9Cz5w8MKTs-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0" y="1880169"/>
            <a:ext cx="2589153" cy="194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!Данные пользователя\Рабочий стол\b3fL9l58z_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0" y="3645024"/>
            <a:ext cx="2850257" cy="276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!Данные пользователя\Рабочий стол\KMUUDQeUXRQ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08920"/>
            <a:ext cx="4562227" cy="342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95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776671" y="149521"/>
            <a:ext cx="8254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подготовке к летней оздоровительной кампании 2025 года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6098" y="867443"/>
            <a:ext cx="741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Военно-полевой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слет «Тропа Героя»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\\10.1.1.1\Personal\Школьный\Занин\Презентации\Лого УО вект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6" y="308035"/>
            <a:ext cx="991989" cy="7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\\10.1.1.1\общая\Сборник КО\Сборник КО 2024-25\ФОТО\4.2.7 воспитание\фото 197 МБОУ 46 слет Тропа геро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79" y="2420888"/>
            <a:ext cx="3753825" cy="375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10.1.1.1\общая\Сборник КО\Сборник КО 2024-25\ФОТО\4.2.7 воспитание\фото 200 Тропа Героя медицин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876699"/>
            <a:ext cx="4379105" cy="329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3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68464" y="4644221"/>
            <a:ext cx="5952008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Лыткина О.А., </a:t>
            </a:r>
          </a:p>
          <a:p>
            <a:pPr algn="r"/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управления образования города Калуги</a:t>
            </a:r>
            <a:endParaRPr lang="ru-RU" sz="2000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068960"/>
            <a:ext cx="849694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подготовке к летней оздоровительной кампании 2025 года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0277" y="6376864"/>
            <a:ext cx="2463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26 мая 2025 года</a:t>
            </a:r>
            <a:endParaRPr lang="ru-RU" sz="16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\\10.1.1.1\Personal\Школьный\Занин\Презентации\Лого УО вект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714" y="404664"/>
            <a:ext cx="207900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05626" y="2050272"/>
            <a:ext cx="6732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города Калуги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6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776671" y="188640"/>
            <a:ext cx="8254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подготовке к летней оздоровительной кампании 2025 года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70340" y="703155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муниципального образования «Город Калуга» «Организация отдыха и оздоровления детей в каникулярное время»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143325"/>
              </p:ext>
            </p:extLst>
          </p:nvPr>
        </p:nvGraphicFramePr>
        <p:xfrm>
          <a:off x="1331640" y="2564904"/>
          <a:ext cx="6096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 МО «Город Калуга»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из областного бюджета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13 391 478 руб.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3 997 604 руб.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31655" y="4005064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Финансирование питания в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лагерях с дневным пребыванием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Финансирование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участия детей в культурно-досуговой и спортивной деятельности</a:t>
            </a:r>
          </a:p>
        </p:txBody>
      </p:sp>
      <p:pic>
        <p:nvPicPr>
          <p:cNvPr id="2051" name="Picture 3" descr="\\10.1.1.1\Personal\Школьный\Занин\Презентации\Лого УО вект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6" y="308035"/>
            <a:ext cx="991989" cy="7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48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文本框 2">
            <a:extLst>
              <a:ext uri="{FF2B5EF4-FFF2-40B4-BE49-F238E27FC236}">
                <a16:creationId xmlns:a16="http://schemas.microsoft.com/office/drawing/2014/main" xmlns="" id="{7873AB1D-C940-4A0F-9B2F-55948EBC1A2F}"/>
              </a:ext>
            </a:extLst>
          </p:cNvPr>
          <p:cNvSpPr txBox="1"/>
          <p:nvPr/>
        </p:nvSpPr>
        <p:spPr>
          <a:xfrm>
            <a:off x="1690822" y="570550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организации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отдыха, оздоровления, творческого досуга, занятости детей города Калуги в каникулярное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43706" y="170440"/>
            <a:ext cx="8254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подготовке к летней оздоровительной кампании 2025 года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1538" y="2348880"/>
            <a:ext cx="7128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Выдача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гражданам путевок на отдых детей в загородных оздоровительных и санаторно-оздоровительных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лагерях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беспечение работы лагерей с дневным пребыванием детей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рганизация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культурно-досуговой и спортивной деятельности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несовершеннолетних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беспечение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временной занятости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подростков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\\10.1.1.1\Personal\Школьный\Занин\Презентации\Лого УО вект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6" y="308035"/>
            <a:ext cx="991989" cy="7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51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文本框 2">
            <a:extLst>
              <a:ext uri="{FF2B5EF4-FFF2-40B4-BE49-F238E27FC236}">
                <a16:creationId xmlns:a16="http://schemas.microsoft.com/office/drawing/2014/main" xmlns="" id="{7873AB1D-C940-4A0F-9B2F-55948EBC1A2F}"/>
              </a:ext>
            </a:extLst>
          </p:cNvPr>
          <p:cNvSpPr txBox="1"/>
          <p:nvPr/>
        </p:nvSpPr>
        <p:spPr>
          <a:xfrm>
            <a:off x="1272664" y="624281"/>
            <a:ext cx="75816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путевок,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выделенных МО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«Город Калуга»: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2753</a:t>
            </a:r>
            <a:endParaRPr kumimoji="0" lang="zh-CN" altLang="en-US" sz="3200" b="1" i="0" u="none" strike="noStrike" kern="1200" cap="none" spc="30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76670" y="188640"/>
            <a:ext cx="8254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подготовке к летней оздоровительной кампании 2025 года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7190" y="2181273"/>
            <a:ext cx="74168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«Сокол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(г. Калуга)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ЗОЛ «Витязь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(г. Калуга)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ДООЦ «Белка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(г. Калуга)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 «Смена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(г. Калуга)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 «Чайка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(г. Калуга)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ЗОЛ «Ласточка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Перемышльский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район)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ЗОЛ «Искра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(г. Калуга)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МБУ СОЦ «Дружба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Малоярославецкий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район)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 «Спутник» (Ростовская область)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ЗАО «Санаторий «Зорька» (Краснодарский край)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Санаторий «Вита»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(г. Анапа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6" name="Picture 3" descr="\\10.1.1.1\Personal\Школьный\Занин\Презентации\Лого УО вект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6" y="308035"/>
            <a:ext cx="991989" cy="7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57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文本框 2">
            <a:extLst>
              <a:ext uri="{FF2B5EF4-FFF2-40B4-BE49-F238E27FC236}">
                <a16:creationId xmlns:a16="http://schemas.microsoft.com/office/drawing/2014/main" xmlns="" id="{7873AB1D-C940-4A0F-9B2F-55948EBC1A2F}"/>
              </a:ext>
            </a:extLst>
          </p:cNvPr>
          <p:cNvSpPr txBox="1"/>
          <p:nvPr/>
        </p:nvSpPr>
        <p:spPr>
          <a:xfrm>
            <a:off x="1282001" y="682777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лагерей с дневным пребыванием детей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4087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школьников</a:t>
            </a:r>
            <a:endParaRPr kumimoji="0" lang="zh-CN" altLang="en-US" sz="2400" i="0" u="none" strike="noStrike" kern="1200" cap="none" spc="30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76671" y="149521"/>
            <a:ext cx="8254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подготовке к летней оздоровительной кампании 2025 года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!Данные пользователя\Рабочий стол\вырезан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4208902" cy="360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!Данные пользователя\Рабочий стол\Новая папка (2)\Общ\10001463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063" y="2636912"/>
            <a:ext cx="3868313" cy="386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\\10.1.1.1\Personal\Школьный\Занин\Презентации\Лого УО вектор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6" y="308035"/>
            <a:ext cx="991989" cy="7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42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776671" y="149521"/>
            <a:ext cx="8254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подготовке к летней оздоровительной кампании 2025 года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97130" y="892507"/>
            <a:ext cx="3937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0676" y="1966849"/>
            <a:ext cx="67687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оборудованы: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кнопкой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экстренного вызова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телефонной связью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камерами видеонаблюдения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ограждением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освещением территории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системами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контроля и управления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доступом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металлодетекторами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\\10.1.1.1\общая\ПРИЕМКА МОУ 2022-2023\Картинки\rospote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5158896"/>
            <a:ext cx="1817702" cy="117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!Данные пользователя\Рабочий стол\749_7497826_fake_news_icon_png_transparent_png_700_fitted_to_widt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017192"/>
            <a:ext cx="1342685" cy="134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\\10.1.1.1\общая\ПРИЕМКА МОУ 2022-2023\Картинки\МЧС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5100534"/>
            <a:ext cx="1817702" cy="11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10.1.1.1\Personal\Школьный\Занин\Презентации\Лого УО вектор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6" y="308035"/>
            <a:ext cx="991989" cy="7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41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776671" y="149521"/>
            <a:ext cx="8254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подготовке к летней оздоровительной кампании 2025 года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853489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РФ от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 марта 2025 г. № 209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 утверждении федеральной программы воспитательной работы для организаций отдыха детей и их оздоровления и календарного плана воспитательной работы»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D:\!Данные пользователя\Рабочий стол\347320185902276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1" y="2263374"/>
            <a:ext cx="7628040" cy="429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!Данные пользователя\Рабочий стол\программа воспитательной работ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3374"/>
            <a:ext cx="3003868" cy="42480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!Данные пользователя\Рабочий стол\календплан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56658"/>
            <a:ext cx="2997175" cy="42614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10.1.1.1\Personal\Школьный\Занин\Презентации\Лого УО вектор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6" y="308035"/>
            <a:ext cx="991989" cy="7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16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776671" y="149521"/>
            <a:ext cx="8254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подготовке к летней оздоровительной кампании 2025 года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5631" y="995536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Калужская летняя школа для одаренных детей (ШОД)</a:t>
            </a:r>
          </a:p>
        </p:txBody>
      </p:sp>
      <p:pic>
        <p:nvPicPr>
          <p:cNvPr id="3074" name="Picture 2" descr="\\10.1.1.1\общая\Сборник КО\Сборник КО 2024-25\ФОТО\4.2.9\+32_Летний ШОД_Встреча с Д.А.Денисовый_2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1" y="2060848"/>
            <a:ext cx="7612994" cy="450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\\10.1.1.1\Personal\Школьный\Занин\Презентации\Лого УО вект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6" y="308035"/>
            <a:ext cx="991989" cy="7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9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776671" y="149521"/>
            <a:ext cx="8254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подготовке к летней оздоровительной кампании 2025 года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55792" y="597145"/>
            <a:ext cx="62340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 дополнительного образования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7" descr="\\10.1.1.1\общая\Сборник КО\Сборник КО 2024-25\ФОТО\2.3\Фото 14_Созвездие_Вокальный ансамбль Фа-сольки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404" y="1164626"/>
            <a:ext cx="3320400" cy="249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\\10.1.1.1\общая\Сборник КО\Сборник КО 2024-25\ФОТО\2.3\Фото 13_Созвездие_Фото-видео-медиа лаборатор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69" y="4149080"/>
            <a:ext cx="3708793" cy="246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10.1.1.1\общая\Сборник КО\Сборник КО 2024-25\ФОТО\3.1 нац проекты\Фото 1_Кванторим Галактика_Фестиваль На старт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778" y="4152322"/>
            <a:ext cx="3289833" cy="24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\\10.1.1.1\Personal\Школьный\Занин\Презентации\Лого УО вектор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6" y="308035"/>
            <a:ext cx="991989" cy="7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444930"/>
            <a:ext cx="4608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Образовательные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интенсивы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проекты: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«Лето в «Созвездии»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«Нескучные каникулы»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«МЭШДОМ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Junior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«Инженерные каникулы»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«Краски лета»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«Проведем каникулы вместе»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28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2594</TotalTime>
  <Words>645</Words>
  <Application>Microsoft Office PowerPoint</Application>
  <PresentationFormat>Экран (4:3)</PresentationFormat>
  <Paragraphs>97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Пользователь_local</dc:creator>
  <cp:lastModifiedBy>Пользователь</cp:lastModifiedBy>
  <cp:revision>310</cp:revision>
  <dcterms:created xsi:type="dcterms:W3CDTF">2021-08-19T05:37:23Z</dcterms:created>
  <dcterms:modified xsi:type="dcterms:W3CDTF">2025-05-22T06:24:17Z</dcterms:modified>
</cp:coreProperties>
</file>