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799263" cy="9929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D0F680-23EC-4226-8EC4-ACB696482C9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4396A6-C554-4004-8B6C-FFF3F5D911F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525AA2-E9C5-4DB3-8304-EE2638768C3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C4E7C9-CF44-4772-BB50-EF21470155E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760DD6-7B1B-4968-B980-B822D35070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F854343-DB26-4145-9CD5-C4F2D85E68C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7153F6D-FE14-4F17-91CF-155BEBFB4E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038A274-A55E-4EF6-A9A6-B2BACBFCCE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6059B4-F295-4930-9899-066C0E6A20D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AB3DD7E-B982-446E-A74B-BB1A0E9CAC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4C481E-1F56-41B8-978B-AD1AA6656C9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D89705-5FA2-4199-B82B-FE58471B76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60508AE-0DD3-4B86-8829-9EE54C0EE7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5BE1D1B-58D6-4352-9C42-5684DF765A6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3434D0F-96AE-4EFF-B1AC-3B898373634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EC1D6DA-6BC8-427A-ADA2-42B28DD7554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7814D8C-713E-4A02-8022-6D47BA94694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5CC3AD8-3AB7-4B6E-A05C-5A65657E1C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576A1DA-CCCC-409F-841F-48046F1617F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1E16595-9752-465B-AEBD-B19CD000345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A9448A6-8DC6-4B49-9CC7-FD9C5FF7D4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92A745B-1A7D-418F-8EBF-F194A96433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51A1B3F-D269-4975-8ECD-208FA49D5B5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AC2A137-57BD-4D06-BDF6-39409E58D7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01FE76C-C119-4F4E-B479-1CAD723A9C9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DF2207F-2B28-41E4-B865-BB93CCC143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ACBB754-0A0C-418B-993D-C619527A362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B4A802A-6DDF-4797-9235-00DF989839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D3F2AF5-7596-45F7-B09D-6D85C1B931A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9071CD0-4F2B-489D-BB85-79F0048FD7D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1E56527-29ED-4594-B47F-BA0EAE2D10A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7FFDA91-9BC6-4778-B9EB-EF98A0E714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0003AFF-1120-4AC8-916B-00CABBDAFD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E5995B-E727-42D6-925B-7D503A3B1C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2CCF3AE-3135-41A5-99F2-38DCA56C6D7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6915422-9F22-4B96-9CE6-A237292CADF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B3EFD26-1DF0-4C4F-82C2-5AF5F6B2269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716752F-C3BB-4790-8B1C-64AD46340D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6D3076A-A3F6-4EF8-8DA3-8225F422E3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97B90EF-77AC-49BC-B2D3-B5EB7061F5F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FD22620-4942-46BD-833C-C3B11749B0D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A356CE8-6F09-4475-B5E8-304518ECDF5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09A3440-E9B3-47A4-B3C5-9CED4925918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681884-1C5F-47C9-8887-9BEBE829D0C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3B27FE-8653-4515-B0A9-83FEFC94D0C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8B1DB7D-8966-41E5-B0AB-0ED4F905DA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32FD235-5B66-488E-ABE3-D4C22956CF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058644-FCCC-4136-9F14-F8155C02775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699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EE8BD26-599B-4D89-A9A1-0CBA493A5DF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699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23F1F5-5057-4229-B080-8DA639285FF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699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5A3CA98-4B58-4AC8-B523-83CAB1028E6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699"/>
            </a:gs>
            <a:gs pos="100000">
              <a:srgbClr val="b5d2ec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1C42CD5-393D-4F50-93D5-46F5E56D7FA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4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4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4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4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1523880" y="418680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Управление архитектуры, градостроительства и земельных отношений города Калуги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002060"/>
                </a:solidFill>
                <a:latin typeface="Calibri"/>
                <a:ea typeface="Microsoft YaHei"/>
              </a:rPr>
              <a:t>ВВОД В ЭКСПЛУАТАЦИЮ ЖИЛЬЯ НА ТЕРРИТОРИИ АДМИНИСТРАТИВНОГО ОКРУГА ГОРОДА КАЛУГИ </a:t>
            </a:r>
            <a:br>
              <a:rPr sz="3000"/>
            </a:br>
            <a:r>
              <a:rPr b="1" lang="ru-RU" sz="3000" spc="-1" strike="noStrike">
                <a:solidFill>
                  <a:srgbClr val="002060"/>
                </a:solidFill>
                <a:latin typeface="Calibri"/>
                <a:ea typeface="Times New Roman"/>
              </a:rPr>
              <a:t>ЗА 2025 ГОД</a:t>
            </a:r>
            <a:endParaRPr b="0" lang="ru-RU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7" name="Изображение 358" descr=""/>
          <p:cNvPicPr/>
          <p:nvPr/>
        </p:nvPicPr>
        <p:blipFill>
          <a:blip r:embed="rId1"/>
          <a:stretch/>
        </p:blipFill>
        <p:spPr>
          <a:xfrm>
            <a:off x="5429160" y="840240"/>
            <a:ext cx="979200" cy="1273320"/>
          </a:xfrm>
          <a:prstGeom prst="rect">
            <a:avLst/>
          </a:prstGeom>
          <a:ln w="0">
            <a:noFill/>
          </a:ln>
          <a:effectLst>
            <a:reflection algn="bl" blurRad="165100" dir="5400000" endPos="24000" rotWithShape="0" stA="0" sy="-1000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2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утвержденная документация по планировке территории в границах земельного   участка   с   кадастровым   номером   40:26:000409:289 (район ул.Московской, Телевизионной), подготовленная для территории площадью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6 га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. Заказчик документации - ООО «СЗ «ОДСК Калуга».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 пределах указанной территории планируется строительство 5 многоэтажных домов общей площадью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78 тыс. кв.м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и объектов социальной инфраструктуры (детское дошкольное учреждение), расчетное число жителей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более 1700 человек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Объект 4" descr=""/>
          <p:cNvPicPr/>
          <p:nvPr/>
        </p:nvPicPr>
        <p:blipFill>
          <a:blip r:embed="rId1"/>
          <a:stretch/>
        </p:blipFill>
        <p:spPr>
          <a:xfrm>
            <a:off x="6383520" y="1825560"/>
            <a:ext cx="4758480" cy="435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2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разрабатываемая документация по планировке территории в районе с.Некрасово, подготавливаемая для территории площадью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156 га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. Заказчик документации - ООО СЗ «КраснодарДомСтрой».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 пределах территории проектирования планируется размещение многоквартирных жилых домов, объектов социальной, коммунальной и транспортной инфраструктуры. Ориентировочное число жителей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30000 человек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, градостроительный потенциал территории составляет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до 1,5 млн. кв.м.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9" name="Объект 4" descr=""/>
          <p:cNvPicPr/>
          <p:nvPr/>
        </p:nvPicPr>
        <p:blipFill>
          <a:blip r:embed="rId1"/>
          <a:stretch/>
        </p:blipFill>
        <p:spPr>
          <a:xfrm>
            <a:off x="6120000" y="1911960"/>
            <a:ext cx="2700000" cy="2588040"/>
          </a:xfrm>
          <a:prstGeom prst="rect">
            <a:avLst/>
          </a:prstGeom>
          <a:ln w="0">
            <a:noFill/>
          </a:ln>
        </p:spPr>
      </p:pic>
      <p:pic>
        <p:nvPicPr>
          <p:cNvPr id="360" name="" descr=""/>
          <p:cNvPicPr/>
          <p:nvPr/>
        </p:nvPicPr>
        <p:blipFill>
          <a:blip r:embed="rId2"/>
          <a:srcRect l="41049" t="34443" r="39488" b="39304"/>
          <a:stretch/>
        </p:blipFill>
        <p:spPr>
          <a:xfrm>
            <a:off x="9000360" y="3060000"/>
            <a:ext cx="2879640" cy="32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7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разрабатываемая документация по планировке территории  в районе улиц   Первых   Коммунаров,   Гвардейской,   40   лет   Октября. Заказчик документации - АО «СЗ «Кошелев-Проект». В пределах территории проектирование планируется размещение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5 многоквартирных жилых домов,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объектов социальной, коммунальной и транспортной инфраструктуры. Ориентировочное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число жителей до 2500 человек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, градостроительный потенциал территории составляет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100 тыс. кв.м.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2" name="Объект 4" descr=""/>
          <p:cNvPicPr/>
          <p:nvPr/>
        </p:nvPicPr>
        <p:blipFill>
          <a:blip r:embed="rId1"/>
          <a:stretch/>
        </p:blipFill>
        <p:spPr>
          <a:xfrm>
            <a:off x="6120000" y="720000"/>
            <a:ext cx="2880000" cy="3964680"/>
          </a:xfrm>
          <a:prstGeom prst="rect">
            <a:avLst/>
          </a:prstGeom>
          <a:ln w="0">
            <a:noFill/>
          </a:ln>
        </p:spPr>
      </p:pic>
      <p:pic>
        <p:nvPicPr>
          <p:cNvPr id="363" name="" descr=""/>
          <p:cNvPicPr/>
          <p:nvPr/>
        </p:nvPicPr>
        <p:blipFill>
          <a:blip r:embed="rId2"/>
          <a:srcRect l="42533" t="28941" r="39746" b="15934"/>
          <a:stretch/>
        </p:blipFill>
        <p:spPr>
          <a:xfrm>
            <a:off x="9000000" y="2340000"/>
            <a:ext cx="270000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838080" y="170280"/>
            <a:ext cx="10679760" cy="1408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just">
              <a:lnSpc>
                <a:spcPct val="9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 Light"/>
              </a:rPr>
              <a:t>Кроме того, в 2025 году активное развитие получило такое направление градостроительных преобразований, как комплексное развитие территории жилой застройки. Данный вид градостроительной деятельности позволяет в том числе обеспечить достижения показателей в сфере жилищного строительства и улучшения жилищных условий граждан путем создания условий для привлечения внебюджетных источников финансирования обновления застроенных территорий.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384840" y="1825560"/>
            <a:ext cx="5901120" cy="4861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6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 2025 году было заключено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3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 договора комплексного развития жилой застройки: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в районе улиц Моторная Платова с ООО «СЗ «Эталон-Строй»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в районе улицы Телевизионная с ООО «СЗ «Новый Град» 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в районе улиц Никитина, Фридриха Энгельса с ООО «СЗ «Новый Адрес».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Общий градостроительный потенциал в пределах указанных территорий  - 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100 тыс. кв.м. жилья.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 рамках реализации данных градостроительных мероприятий застройщиками, помимо строительства объектов жилого назначения будут расселены и снесены –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12 аварийных жилых домов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6" name="Объект 4" descr=""/>
          <p:cNvPicPr/>
          <p:nvPr/>
        </p:nvPicPr>
        <p:blipFill>
          <a:blip r:embed="rId1"/>
          <a:stretch/>
        </p:blipFill>
        <p:spPr>
          <a:xfrm>
            <a:off x="6286320" y="1661400"/>
            <a:ext cx="2572200" cy="2584800"/>
          </a:xfrm>
          <a:prstGeom prst="rect">
            <a:avLst/>
          </a:prstGeom>
          <a:ln w="0">
            <a:noFill/>
          </a:ln>
        </p:spPr>
      </p:pic>
      <p:pic>
        <p:nvPicPr>
          <p:cNvPr id="367" name="Рисунок 5" descr=""/>
          <p:cNvPicPr/>
          <p:nvPr/>
        </p:nvPicPr>
        <p:blipFill>
          <a:blip r:embed="rId2"/>
          <a:stretch/>
        </p:blipFill>
        <p:spPr>
          <a:xfrm>
            <a:off x="9236880" y="1661400"/>
            <a:ext cx="2569680" cy="2584800"/>
          </a:xfrm>
          <a:prstGeom prst="rect">
            <a:avLst/>
          </a:prstGeom>
          <a:ln w="0">
            <a:noFill/>
          </a:ln>
        </p:spPr>
      </p:pic>
      <p:pic>
        <p:nvPicPr>
          <p:cNvPr id="368" name="Рисунок 6" descr=""/>
          <p:cNvPicPr/>
          <p:nvPr/>
        </p:nvPicPr>
        <p:blipFill>
          <a:blip r:embed="rId3"/>
          <a:stretch/>
        </p:blipFill>
        <p:spPr>
          <a:xfrm>
            <a:off x="7895160" y="4328640"/>
            <a:ext cx="2683440" cy="235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8229240" y="599400"/>
            <a:ext cx="48783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1000"/>
          </a:bodyPr>
          <a:p>
            <a:pPr>
              <a:lnSpc>
                <a:spcPct val="90000"/>
              </a:lnSpc>
              <a:buNone/>
            </a:pPr>
            <a:r>
              <a:rPr b="1" lang="ru-RU" sz="3100" spc="-1" strike="noStrike">
                <a:solidFill>
                  <a:srgbClr val="1f5480"/>
                </a:solidFill>
                <a:latin typeface="Arial"/>
                <a:ea typeface="DejaVu Sans"/>
              </a:rPr>
              <a:t>Строительство недвижимости</a:t>
            </a:r>
            <a:br>
              <a:rPr sz="4400"/>
            </a:br>
            <a:endParaRPr b="0" lang="ru-RU" sz="3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8534520" y="3407400"/>
            <a:ext cx="2819160" cy="156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spcBef>
                <a:spcPts val="1199"/>
              </a:spcBef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Площадью 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  <a:ea typeface="Microsoft YaHei"/>
              </a:rPr>
              <a:t>645,0 тыс.м</a:t>
            </a:r>
            <a:r>
              <a:rPr b="1" lang="ru-RU" sz="3200" spc="-1" strike="noStrike" baseline="30000">
                <a:solidFill>
                  <a:srgbClr val="000000"/>
                </a:solidFill>
                <a:latin typeface="Calibri"/>
                <a:ea typeface="Microsoft YaHei"/>
              </a:rPr>
              <a:t>2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71" name="Рисунок 4"/>
          <p:cNvSpPr/>
          <p:nvPr/>
        </p:nvSpPr>
        <p:spPr>
          <a:xfrm>
            <a:off x="7473240" y="3347280"/>
            <a:ext cx="755640" cy="75564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Рисунок 5"/>
          <p:cNvSpPr/>
          <p:nvPr/>
        </p:nvSpPr>
        <p:spPr>
          <a:xfrm>
            <a:off x="7490880" y="1806480"/>
            <a:ext cx="738360" cy="7153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3"/>
          <p:cNvSpPr/>
          <p:nvPr/>
        </p:nvSpPr>
        <p:spPr>
          <a:xfrm>
            <a:off x="8534520" y="1499760"/>
            <a:ext cx="2819160" cy="13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3000"/>
          </a:bodyPr>
          <a:p>
            <a:pPr algn="ctr">
              <a:lnSpc>
                <a:spcPct val="100000"/>
              </a:lnSpc>
              <a:spcBef>
                <a:spcPts val="1199"/>
              </a:spcBef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действует </a:t>
            </a:r>
            <a:r>
              <a:rPr b="1" lang="ru-RU" sz="3500" spc="-1" strike="noStrike">
                <a:solidFill>
                  <a:srgbClr val="000000"/>
                </a:solidFill>
                <a:latin typeface="Calibri"/>
                <a:ea typeface="Microsoft YaHei"/>
              </a:rPr>
              <a:t>60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разрешения на строительство МКД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74" name="Рисунок 7" descr=""/>
          <p:cNvPicPr/>
          <p:nvPr/>
        </p:nvPicPr>
        <p:blipFill>
          <a:blip r:embed="rId3"/>
          <a:stretch/>
        </p:blipFill>
        <p:spPr>
          <a:xfrm>
            <a:off x="7453080" y="4969440"/>
            <a:ext cx="755640" cy="755640"/>
          </a:xfrm>
          <a:prstGeom prst="rect">
            <a:avLst/>
          </a:prstGeom>
          <a:ln w="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8534520" y="4969440"/>
            <a:ext cx="3200040" cy="116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000"/>
          </a:bodyPr>
          <a:p>
            <a:pPr algn="ctr">
              <a:lnSpc>
                <a:spcPct val="100000"/>
              </a:lnSpc>
              <a:spcBef>
                <a:spcPts val="1199"/>
              </a:spcBef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  <a:ea typeface="Microsoft YaHei"/>
              </a:rPr>
              <a:t>Количество квартир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b="1" lang="ru-RU" sz="3800" spc="-1" strike="noStrike">
                <a:solidFill>
                  <a:srgbClr val="000000"/>
                </a:solidFill>
                <a:latin typeface="Calibri"/>
                <a:ea typeface="Microsoft YaHei"/>
              </a:rPr>
              <a:t>12876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  <a:ea typeface="Microsoft YaHei"/>
              </a:rPr>
              <a:t> шт.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76" name="object 3" descr=""/>
          <p:cNvPicPr/>
          <p:nvPr/>
        </p:nvPicPr>
        <p:blipFill>
          <a:blip r:embed="rId4"/>
          <a:stretch/>
        </p:blipFill>
        <p:spPr>
          <a:xfrm>
            <a:off x="11428200" y="62280"/>
            <a:ext cx="430920" cy="528120"/>
          </a:xfrm>
          <a:prstGeom prst="rect">
            <a:avLst/>
          </a:prstGeom>
          <a:ln w="0">
            <a:noFill/>
          </a:ln>
        </p:spPr>
      </p:pic>
      <p:sp>
        <p:nvSpPr>
          <p:cNvPr id="377" name="Заголовок 1"/>
          <p:cNvSpPr/>
          <p:nvPr/>
        </p:nvSpPr>
        <p:spPr>
          <a:xfrm>
            <a:off x="162360" y="599400"/>
            <a:ext cx="779292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1000"/>
          </a:bodyPr>
          <a:p>
            <a:pPr>
              <a:lnSpc>
                <a:spcPct val="90000"/>
              </a:lnSpc>
              <a:buNone/>
            </a:pPr>
            <a:r>
              <a:rPr b="1" lang="ru-RU" sz="3100" spc="-1" strike="noStrike">
                <a:solidFill>
                  <a:srgbClr val="1f5480"/>
                </a:solidFill>
                <a:latin typeface="Arial"/>
                <a:ea typeface="DejaVu Sans"/>
              </a:rPr>
              <a:t>Итоги деятельности комитета архитектуры и градостроительства</a:t>
            </a:r>
            <a:br>
              <a:rPr sz="4400"/>
            </a:br>
            <a:endParaRPr b="0" lang="ru-RU" sz="3100" spc="-1" strike="noStrike">
              <a:latin typeface="Arial"/>
            </a:endParaRPr>
          </a:p>
        </p:txBody>
      </p:sp>
      <p:sp>
        <p:nvSpPr>
          <p:cNvPr id="378" name="Прямоугольник 2"/>
          <p:cNvSpPr/>
          <p:nvPr/>
        </p:nvSpPr>
        <p:spPr>
          <a:xfrm>
            <a:off x="162360" y="1499040"/>
            <a:ext cx="6397560" cy="532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algn="just">
              <a:lnSpc>
                <a:spcPct val="115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886 градостроительных планов земельных участков,</a:t>
            </a:r>
            <a:endParaRPr b="0" lang="ru-RU" sz="2400" spc="-1" strike="noStrike">
              <a:latin typeface="Arial"/>
            </a:endParaRPr>
          </a:p>
          <a:p>
            <a:pPr marL="457200" indent="-457200" algn="just">
              <a:lnSpc>
                <a:spcPct val="115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122 разрешений на строительство и ввод объектов в эксплуатацию, </a:t>
            </a:r>
            <a:endParaRPr b="0" lang="ru-RU" sz="2400" spc="-1" strike="noStrike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Направлено: уведомлений о соответствии планируемого строительства объектов ИЖС - 459 шт.; уведомлений о несоответствии планируемого строительства объектов ИЖС - 157 шт.; уведомлений об окончании построенных объектов ИЖС - 272 шт.; т.ч. уведомления о несоответствии построенных объектов ИЖС - 18 шт.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  <a:buNone/>
            </a:pPr>
            <a:br>
              <a:rPr sz="1800"/>
            </a:br>
            <a:endParaRPr b="0" lang="ru-RU" sz="1800" spc="-1" strike="noStrike">
              <a:latin typeface="Arial"/>
            </a:endParaRPr>
          </a:p>
        </p:txBody>
      </p:sp>
      <p:sp>
        <p:nvSpPr>
          <p:cNvPr id="379" name="Прямая соединительная линия 14"/>
          <p:cNvSpPr/>
          <p:nvPr/>
        </p:nvSpPr>
        <p:spPr>
          <a:xfrm>
            <a:off x="6983640" y="469440"/>
            <a:ext cx="4320" cy="6174360"/>
          </a:xfrm>
          <a:prstGeom prst="line">
            <a:avLst/>
          </a:prstGeom>
          <a:ln w="38100">
            <a:solidFill>
              <a:srgbClr val="5b9bd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2823480" y="4914720"/>
            <a:ext cx="6654240" cy="641160"/>
          </a:xfrm>
          <a:prstGeom prst="rect">
            <a:avLst/>
          </a:prstGeom>
          <a:noFill/>
          <a:ln w="0">
            <a:noFill/>
          </a:ln>
        </p:spPr>
        <p:txBody>
          <a:bodyPr lIns="122040" rIns="122040" tIns="122040" bIns="12204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Спасибо за внимание!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Google Shape;750;p25"/>
          <p:cNvSpPr/>
          <p:nvPr/>
        </p:nvSpPr>
        <p:spPr>
          <a:xfrm>
            <a:off x="6150960" y="4149360"/>
            <a:ext cx="360" cy="360"/>
          </a:xfrm>
          <a:custGeom>
            <a:avLst/>
            <a:gdLst/>
            <a:ahLst/>
            <a:rect l="l" t="t" r="r" b="b"/>
            <a:pathLst>
              <a:path fill="none" w="1" h="1">
                <a:moveTo>
                  <a:pt x="1" y="1"/>
                </a:moveTo>
              </a:path>
            </a:pathLst>
          </a:custGeom>
          <a:noFill/>
          <a:ln w="1905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Google Shape;751;p25"/>
          <p:cNvSpPr/>
          <p:nvPr/>
        </p:nvSpPr>
        <p:spPr>
          <a:xfrm>
            <a:off x="6382080" y="894240"/>
            <a:ext cx="389160" cy="3156120"/>
          </a:xfrm>
          <a:custGeom>
            <a:avLst/>
            <a:gdLst/>
            <a:ahLst/>
            <a:rect l="l" t="t" r="r" b="b"/>
            <a:pathLst>
              <a:path w="22550" h="189837">
                <a:moveTo>
                  <a:pt x="0" y="0"/>
                </a:moveTo>
                <a:lnTo>
                  <a:pt x="0" y="189836"/>
                </a:lnTo>
                <a:lnTo>
                  <a:pt x="22550" y="183565"/>
                </a:lnTo>
                <a:lnTo>
                  <a:pt x="22550" y="7673"/>
                </a:lnTo>
                <a:close/>
                <a:moveTo>
                  <a:pt x="17313" y="177761"/>
                </a:moveTo>
                <a:lnTo>
                  <a:pt x="4503" y="181197"/>
                </a:lnTo>
                <a:lnTo>
                  <a:pt x="4503" y="176126"/>
                </a:lnTo>
                <a:lnTo>
                  <a:pt x="17313" y="173658"/>
                </a:lnTo>
                <a:close/>
                <a:moveTo>
                  <a:pt x="17313" y="160082"/>
                </a:moveTo>
                <a:cubicBezTo>
                  <a:pt x="13043" y="160982"/>
                  <a:pt x="8773" y="161883"/>
                  <a:pt x="4503" y="162784"/>
                </a:cubicBezTo>
                <a:lnTo>
                  <a:pt x="4503" y="157713"/>
                </a:lnTo>
                <a:cubicBezTo>
                  <a:pt x="8773" y="157113"/>
                  <a:pt x="13043" y="156512"/>
                  <a:pt x="17313" y="155945"/>
                </a:cubicBezTo>
                <a:close/>
                <a:moveTo>
                  <a:pt x="17313" y="142402"/>
                </a:moveTo>
                <a:cubicBezTo>
                  <a:pt x="13043" y="143069"/>
                  <a:pt x="8773" y="143737"/>
                  <a:pt x="4503" y="144370"/>
                </a:cubicBezTo>
                <a:lnTo>
                  <a:pt x="4503" y="139300"/>
                </a:lnTo>
                <a:cubicBezTo>
                  <a:pt x="8773" y="138933"/>
                  <a:pt x="13043" y="138566"/>
                  <a:pt x="17313" y="138199"/>
                </a:cubicBezTo>
                <a:close/>
                <a:moveTo>
                  <a:pt x="17313" y="124756"/>
                </a:moveTo>
                <a:cubicBezTo>
                  <a:pt x="13043" y="125157"/>
                  <a:pt x="8773" y="125557"/>
                  <a:pt x="4503" y="125991"/>
                </a:cubicBezTo>
                <a:lnTo>
                  <a:pt x="4503" y="120920"/>
                </a:lnTo>
                <a:cubicBezTo>
                  <a:pt x="8773" y="120787"/>
                  <a:pt x="13043" y="120620"/>
                  <a:pt x="17313" y="120487"/>
                </a:cubicBezTo>
                <a:close/>
                <a:moveTo>
                  <a:pt x="17313" y="107077"/>
                </a:moveTo>
                <a:cubicBezTo>
                  <a:pt x="13043" y="107244"/>
                  <a:pt x="8773" y="107411"/>
                  <a:pt x="4503" y="107577"/>
                </a:cubicBezTo>
                <a:lnTo>
                  <a:pt x="4503" y="102507"/>
                </a:lnTo>
                <a:cubicBezTo>
                  <a:pt x="8773" y="102607"/>
                  <a:pt x="13043" y="102674"/>
                  <a:pt x="17313" y="102741"/>
                </a:cubicBezTo>
                <a:close/>
                <a:moveTo>
                  <a:pt x="17313" y="89431"/>
                </a:moveTo>
                <a:cubicBezTo>
                  <a:pt x="13043" y="89331"/>
                  <a:pt x="8773" y="89264"/>
                  <a:pt x="4503" y="89198"/>
                </a:cubicBezTo>
                <a:lnTo>
                  <a:pt x="4503" y="84127"/>
                </a:lnTo>
                <a:cubicBezTo>
                  <a:pt x="8773" y="84427"/>
                  <a:pt x="13043" y="84728"/>
                  <a:pt x="17313" y="84995"/>
                </a:cubicBezTo>
                <a:close/>
                <a:moveTo>
                  <a:pt x="17313" y="71752"/>
                </a:moveTo>
                <a:cubicBezTo>
                  <a:pt x="13043" y="71418"/>
                  <a:pt x="8773" y="71118"/>
                  <a:pt x="4503" y="70784"/>
                </a:cubicBezTo>
                <a:lnTo>
                  <a:pt x="4503" y="65714"/>
                </a:lnTo>
                <a:cubicBezTo>
                  <a:pt x="8773" y="66248"/>
                  <a:pt x="13043" y="66748"/>
                  <a:pt x="17313" y="67282"/>
                </a:cubicBezTo>
                <a:close/>
                <a:moveTo>
                  <a:pt x="17313" y="54106"/>
                </a:moveTo>
                <a:cubicBezTo>
                  <a:pt x="13043" y="53539"/>
                  <a:pt x="8773" y="52972"/>
                  <a:pt x="4503" y="52371"/>
                </a:cubicBezTo>
                <a:lnTo>
                  <a:pt x="4503" y="47334"/>
                </a:lnTo>
                <a:cubicBezTo>
                  <a:pt x="8773" y="48068"/>
                  <a:pt x="13043" y="48802"/>
                  <a:pt x="17313" y="49569"/>
                </a:cubicBezTo>
                <a:close/>
                <a:moveTo>
                  <a:pt x="17313" y="36426"/>
                </a:moveTo>
                <a:cubicBezTo>
                  <a:pt x="13043" y="35626"/>
                  <a:pt x="8773" y="34792"/>
                  <a:pt x="4503" y="33991"/>
                </a:cubicBezTo>
                <a:lnTo>
                  <a:pt x="4503" y="28921"/>
                </a:lnTo>
                <a:cubicBezTo>
                  <a:pt x="8773" y="29888"/>
                  <a:pt x="13043" y="30856"/>
                  <a:pt x="17313" y="31823"/>
                </a:cubicBezTo>
                <a:close/>
                <a:moveTo>
                  <a:pt x="17313" y="18780"/>
                </a:moveTo>
                <a:lnTo>
                  <a:pt x="4503" y="15578"/>
                </a:lnTo>
                <a:lnTo>
                  <a:pt x="4503" y="10508"/>
                </a:lnTo>
                <a:lnTo>
                  <a:pt x="17313" y="14077"/>
                </a:ln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Google Shape;752;p25"/>
          <p:cNvSpPr/>
          <p:nvPr/>
        </p:nvSpPr>
        <p:spPr>
          <a:xfrm>
            <a:off x="5913720" y="884160"/>
            <a:ext cx="428400" cy="3176640"/>
          </a:xfrm>
          <a:custGeom>
            <a:avLst/>
            <a:gdLst/>
            <a:ahLst/>
            <a:rect l="l" t="t" r="r" b="b"/>
            <a:pathLst>
              <a:path w="24819" h="191071">
                <a:moveTo>
                  <a:pt x="1" y="31890"/>
                </a:moveTo>
                <a:lnTo>
                  <a:pt x="10541" y="35192"/>
                </a:lnTo>
                <a:lnTo>
                  <a:pt x="10541" y="189536"/>
                </a:lnTo>
                <a:lnTo>
                  <a:pt x="24818" y="191071"/>
                </a:lnTo>
                <a:lnTo>
                  <a:pt x="24818" y="1"/>
                </a:lnTo>
                <a:lnTo>
                  <a:pt x="1" y="12043"/>
                </a:lnTo>
                <a:close/>
                <a:moveTo>
                  <a:pt x="19915" y="174626"/>
                </a:moveTo>
                <a:cubicBezTo>
                  <a:pt x="17580" y="174159"/>
                  <a:pt x="15245" y="173658"/>
                  <a:pt x="12910" y="173191"/>
                </a:cubicBezTo>
                <a:lnTo>
                  <a:pt x="12910" y="168121"/>
                </a:lnTo>
                <a:cubicBezTo>
                  <a:pt x="15245" y="168488"/>
                  <a:pt x="17580" y="168855"/>
                  <a:pt x="19915" y="169222"/>
                </a:cubicBezTo>
                <a:close/>
                <a:moveTo>
                  <a:pt x="19915" y="164819"/>
                </a:moveTo>
                <a:cubicBezTo>
                  <a:pt x="17580" y="164418"/>
                  <a:pt x="15245" y="164018"/>
                  <a:pt x="12910" y="163584"/>
                </a:cubicBezTo>
                <a:lnTo>
                  <a:pt x="12910" y="158547"/>
                </a:lnTo>
                <a:cubicBezTo>
                  <a:pt x="15245" y="158848"/>
                  <a:pt x="17580" y="159114"/>
                  <a:pt x="19915" y="159415"/>
                </a:cubicBezTo>
                <a:close/>
                <a:moveTo>
                  <a:pt x="19915" y="155012"/>
                </a:moveTo>
                <a:cubicBezTo>
                  <a:pt x="17580" y="154678"/>
                  <a:pt x="15245" y="154344"/>
                  <a:pt x="12910" y="154011"/>
                </a:cubicBezTo>
                <a:lnTo>
                  <a:pt x="12910" y="148974"/>
                </a:lnTo>
                <a:cubicBezTo>
                  <a:pt x="15245" y="149174"/>
                  <a:pt x="17580" y="149408"/>
                  <a:pt x="19915" y="149608"/>
                </a:cubicBezTo>
                <a:close/>
                <a:moveTo>
                  <a:pt x="19915" y="145205"/>
                </a:moveTo>
                <a:lnTo>
                  <a:pt x="12910" y="144437"/>
                </a:lnTo>
                <a:lnTo>
                  <a:pt x="12910" y="139400"/>
                </a:lnTo>
                <a:lnTo>
                  <a:pt x="19915" y="139801"/>
                </a:lnTo>
                <a:close/>
                <a:moveTo>
                  <a:pt x="19915" y="135397"/>
                </a:moveTo>
                <a:cubicBezTo>
                  <a:pt x="17580" y="135231"/>
                  <a:pt x="15245" y="135031"/>
                  <a:pt x="12910" y="134864"/>
                </a:cubicBezTo>
                <a:lnTo>
                  <a:pt x="12910" y="129827"/>
                </a:lnTo>
                <a:cubicBezTo>
                  <a:pt x="15245" y="129860"/>
                  <a:pt x="17580" y="129927"/>
                  <a:pt x="19915" y="129994"/>
                </a:cubicBezTo>
                <a:close/>
                <a:moveTo>
                  <a:pt x="19915" y="125590"/>
                </a:moveTo>
                <a:cubicBezTo>
                  <a:pt x="17580" y="125490"/>
                  <a:pt x="15245" y="125390"/>
                  <a:pt x="12910" y="125290"/>
                </a:cubicBezTo>
                <a:lnTo>
                  <a:pt x="12910" y="120253"/>
                </a:lnTo>
                <a:cubicBezTo>
                  <a:pt x="15245" y="120220"/>
                  <a:pt x="17580" y="120220"/>
                  <a:pt x="19915" y="120187"/>
                </a:cubicBezTo>
                <a:close/>
                <a:moveTo>
                  <a:pt x="19915" y="115783"/>
                </a:moveTo>
                <a:cubicBezTo>
                  <a:pt x="17580" y="115750"/>
                  <a:pt x="15245" y="115750"/>
                  <a:pt x="12910" y="115717"/>
                </a:cubicBezTo>
                <a:lnTo>
                  <a:pt x="12910" y="110680"/>
                </a:lnTo>
                <a:cubicBezTo>
                  <a:pt x="15245" y="110580"/>
                  <a:pt x="17580" y="110480"/>
                  <a:pt x="19915" y="110380"/>
                </a:cubicBezTo>
                <a:close/>
                <a:moveTo>
                  <a:pt x="19915" y="105976"/>
                </a:moveTo>
                <a:cubicBezTo>
                  <a:pt x="17580" y="106043"/>
                  <a:pt x="15245" y="106077"/>
                  <a:pt x="12910" y="106110"/>
                </a:cubicBezTo>
                <a:lnTo>
                  <a:pt x="12910" y="101073"/>
                </a:lnTo>
                <a:cubicBezTo>
                  <a:pt x="15245" y="100906"/>
                  <a:pt x="17580" y="100739"/>
                  <a:pt x="19915" y="100573"/>
                </a:cubicBezTo>
                <a:close/>
                <a:moveTo>
                  <a:pt x="19915" y="96169"/>
                </a:moveTo>
                <a:lnTo>
                  <a:pt x="12910" y="96570"/>
                </a:lnTo>
                <a:lnTo>
                  <a:pt x="12910" y="91499"/>
                </a:lnTo>
                <a:lnTo>
                  <a:pt x="19915" y="90766"/>
                </a:lnTo>
                <a:close/>
                <a:moveTo>
                  <a:pt x="19915" y="86362"/>
                </a:moveTo>
                <a:lnTo>
                  <a:pt x="12910" y="86963"/>
                </a:lnTo>
                <a:lnTo>
                  <a:pt x="12910" y="81926"/>
                </a:lnTo>
                <a:lnTo>
                  <a:pt x="19915" y="80959"/>
                </a:lnTo>
                <a:close/>
                <a:moveTo>
                  <a:pt x="19915" y="76555"/>
                </a:moveTo>
                <a:cubicBezTo>
                  <a:pt x="17580" y="76856"/>
                  <a:pt x="15245" y="77122"/>
                  <a:pt x="12910" y="77389"/>
                </a:cubicBezTo>
                <a:lnTo>
                  <a:pt x="12910" y="72352"/>
                </a:lnTo>
                <a:cubicBezTo>
                  <a:pt x="15245" y="71952"/>
                  <a:pt x="17580" y="71552"/>
                  <a:pt x="19915" y="71151"/>
                </a:cubicBezTo>
                <a:close/>
                <a:moveTo>
                  <a:pt x="19915" y="66748"/>
                </a:moveTo>
                <a:cubicBezTo>
                  <a:pt x="17580" y="67115"/>
                  <a:pt x="15245" y="67449"/>
                  <a:pt x="12910" y="67816"/>
                </a:cubicBezTo>
                <a:lnTo>
                  <a:pt x="12910" y="62779"/>
                </a:lnTo>
                <a:cubicBezTo>
                  <a:pt x="15245" y="62278"/>
                  <a:pt x="17580" y="61811"/>
                  <a:pt x="19915" y="61344"/>
                </a:cubicBezTo>
                <a:close/>
                <a:moveTo>
                  <a:pt x="19915" y="56941"/>
                </a:moveTo>
                <a:cubicBezTo>
                  <a:pt x="17580" y="57375"/>
                  <a:pt x="15245" y="57809"/>
                  <a:pt x="12910" y="58242"/>
                </a:cubicBezTo>
                <a:lnTo>
                  <a:pt x="12910" y="53205"/>
                </a:lnTo>
                <a:cubicBezTo>
                  <a:pt x="15245" y="52638"/>
                  <a:pt x="17580" y="52071"/>
                  <a:pt x="19915" y="51537"/>
                </a:cubicBezTo>
                <a:close/>
                <a:moveTo>
                  <a:pt x="19915" y="47134"/>
                </a:moveTo>
                <a:lnTo>
                  <a:pt x="12910" y="48669"/>
                </a:lnTo>
                <a:lnTo>
                  <a:pt x="12910" y="43632"/>
                </a:lnTo>
                <a:lnTo>
                  <a:pt x="19915" y="41730"/>
                </a:lnTo>
                <a:close/>
                <a:moveTo>
                  <a:pt x="19915" y="37327"/>
                </a:moveTo>
                <a:cubicBezTo>
                  <a:pt x="17580" y="37928"/>
                  <a:pt x="15245" y="38495"/>
                  <a:pt x="12910" y="39095"/>
                </a:cubicBezTo>
                <a:lnTo>
                  <a:pt x="12910" y="34058"/>
                </a:lnTo>
                <a:cubicBezTo>
                  <a:pt x="15245" y="33324"/>
                  <a:pt x="17580" y="32624"/>
                  <a:pt x="19915" y="31923"/>
                </a:cubicBezTo>
                <a:close/>
                <a:moveTo>
                  <a:pt x="19915" y="27554"/>
                </a:moveTo>
                <a:cubicBezTo>
                  <a:pt x="17580" y="28187"/>
                  <a:pt x="15245" y="28855"/>
                  <a:pt x="12910" y="29522"/>
                </a:cubicBezTo>
                <a:lnTo>
                  <a:pt x="12910" y="24451"/>
                </a:lnTo>
                <a:cubicBezTo>
                  <a:pt x="15245" y="23684"/>
                  <a:pt x="17580" y="22917"/>
                  <a:pt x="19915" y="22116"/>
                </a:cubicBezTo>
                <a:close/>
                <a:moveTo>
                  <a:pt x="12910" y="14878"/>
                </a:moveTo>
                <a:lnTo>
                  <a:pt x="19915" y="12309"/>
                </a:lnTo>
                <a:lnTo>
                  <a:pt x="19915" y="17747"/>
                </a:lnTo>
                <a:lnTo>
                  <a:pt x="12910" y="19915"/>
                </a:lnTo>
                <a:close/>
                <a:moveTo>
                  <a:pt x="12910" y="177728"/>
                </a:moveTo>
                <a:lnTo>
                  <a:pt x="19915" y="179029"/>
                </a:lnTo>
                <a:lnTo>
                  <a:pt x="19915" y="184433"/>
                </a:lnTo>
                <a:lnTo>
                  <a:pt x="12910" y="182765"/>
                </a:lnTo>
                <a:close/>
                <a:moveTo>
                  <a:pt x="8607" y="30389"/>
                </a:moveTo>
                <a:cubicBezTo>
                  <a:pt x="6805" y="30956"/>
                  <a:pt x="5004" y="31523"/>
                  <a:pt x="3170" y="32124"/>
                </a:cubicBezTo>
                <a:lnTo>
                  <a:pt x="3170" y="28187"/>
                </a:lnTo>
                <a:cubicBezTo>
                  <a:pt x="5004" y="27520"/>
                  <a:pt x="6805" y="26853"/>
                  <a:pt x="8607" y="26186"/>
                </a:cubicBezTo>
                <a:close/>
                <a:moveTo>
                  <a:pt x="3170" y="18947"/>
                </a:moveTo>
                <a:lnTo>
                  <a:pt x="8607" y="16746"/>
                </a:lnTo>
                <a:lnTo>
                  <a:pt x="8607" y="20949"/>
                </a:lnTo>
                <a:lnTo>
                  <a:pt x="3170" y="22850"/>
                </a:ln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Google Shape;753;p25"/>
          <p:cNvSpPr/>
          <p:nvPr/>
        </p:nvSpPr>
        <p:spPr>
          <a:xfrm>
            <a:off x="5703840" y="1378800"/>
            <a:ext cx="372600" cy="2760480"/>
          </a:xfrm>
          <a:custGeom>
            <a:avLst/>
            <a:gdLst/>
            <a:ahLst/>
            <a:rect l="l" t="t" r="r" b="b"/>
            <a:pathLst>
              <a:path w="21583" h="166053">
                <a:moveTo>
                  <a:pt x="0" y="166053"/>
                </a:moveTo>
                <a:lnTo>
                  <a:pt x="21582" y="160849"/>
                </a:lnTo>
                <a:lnTo>
                  <a:pt x="21582" y="7105"/>
                </a:lnTo>
                <a:lnTo>
                  <a:pt x="0" y="0"/>
                </a:lnTo>
                <a:close/>
                <a:moveTo>
                  <a:pt x="3002" y="9841"/>
                </a:moveTo>
                <a:lnTo>
                  <a:pt x="18814" y="14744"/>
                </a:lnTo>
                <a:lnTo>
                  <a:pt x="18814" y="18714"/>
                </a:lnTo>
                <a:lnTo>
                  <a:pt x="3002" y="14144"/>
                </a:lnTo>
                <a:lnTo>
                  <a:pt x="3002" y="9841"/>
                </a:lnTo>
                <a:close/>
                <a:moveTo>
                  <a:pt x="3002" y="20915"/>
                </a:moveTo>
                <a:cubicBezTo>
                  <a:pt x="8273" y="22316"/>
                  <a:pt x="13543" y="23751"/>
                  <a:pt x="18814" y="25152"/>
                </a:cubicBezTo>
                <a:lnTo>
                  <a:pt x="18814" y="29088"/>
                </a:lnTo>
                <a:lnTo>
                  <a:pt x="3002" y="25185"/>
                </a:lnTo>
                <a:close/>
                <a:moveTo>
                  <a:pt x="3002" y="31957"/>
                </a:moveTo>
                <a:cubicBezTo>
                  <a:pt x="8273" y="33157"/>
                  <a:pt x="13543" y="34358"/>
                  <a:pt x="18814" y="35592"/>
                </a:cubicBezTo>
                <a:lnTo>
                  <a:pt x="18814" y="39462"/>
                </a:lnTo>
                <a:cubicBezTo>
                  <a:pt x="13543" y="38394"/>
                  <a:pt x="8273" y="37327"/>
                  <a:pt x="3002" y="36260"/>
                </a:cubicBezTo>
                <a:close/>
                <a:moveTo>
                  <a:pt x="3002" y="43031"/>
                </a:moveTo>
                <a:lnTo>
                  <a:pt x="18814" y="46000"/>
                </a:lnTo>
                <a:lnTo>
                  <a:pt x="18814" y="49869"/>
                </a:lnTo>
                <a:lnTo>
                  <a:pt x="3002" y="47334"/>
                </a:lnTo>
                <a:close/>
                <a:moveTo>
                  <a:pt x="3002" y="54106"/>
                </a:moveTo>
                <a:cubicBezTo>
                  <a:pt x="8273" y="54873"/>
                  <a:pt x="13543" y="55640"/>
                  <a:pt x="18814" y="56441"/>
                </a:cubicBezTo>
                <a:lnTo>
                  <a:pt x="18814" y="60243"/>
                </a:lnTo>
                <a:cubicBezTo>
                  <a:pt x="13543" y="59610"/>
                  <a:pt x="8273" y="59009"/>
                  <a:pt x="3002" y="58409"/>
                </a:cubicBezTo>
                <a:close/>
                <a:moveTo>
                  <a:pt x="3002" y="65147"/>
                </a:moveTo>
                <a:lnTo>
                  <a:pt x="18814" y="66848"/>
                </a:lnTo>
                <a:lnTo>
                  <a:pt x="18814" y="70618"/>
                </a:lnTo>
                <a:lnTo>
                  <a:pt x="3002" y="69450"/>
                </a:lnTo>
                <a:close/>
                <a:moveTo>
                  <a:pt x="3002" y="76222"/>
                </a:moveTo>
                <a:cubicBezTo>
                  <a:pt x="8273" y="76589"/>
                  <a:pt x="13543" y="76922"/>
                  <a:pt x="18814" y="77289"/>
                </a:cubicBezTo>
                <a:lnTo>
                  <a:pt x="18814" y="80992"/>
                </a:lnTo>
                <a:cubicBezTo>
                  <a:pt x="13543" y="80858"/>
                  <a:pt x="8273" y="80691"/>
                  <a:pt x="3002" y="80525"/>
                </a:cubicBezTo>
                <a:close/>
                <a:moveTo>
                  <a:pt x="3002" y="87296"/>
                </a:moveTo>
                <a:cubicBezTo>
                  <a:pt x="8273" y="87430"/>
                  <a:pt x="13543" y="87563"/>
                  <a:pt x="18814" y="87696"/>
                </a:cubicBezTo>
                <a:lnTo>
                  <a:pt x="18814" y="91399"/>
                </a:lnTo>
                <a:lnTo>
                  <a:pt x="3002" y="91599"/>
                </a:lnTo>
                <a:close/>
                <a:moveTo>
                  <a:pt x="3002" y="98371"/>
                </a:moveTo>
                <a:cubicBezTo>
                  <a:pt x="8273" y="98271"/>
                  <a:pt x="13543" y="98204"/>
                  <a:pt x="18814" y="98104"/>
                </a:cubicBezTo>
                <a:lnTo>
                  <a:pt x="18814" y="101773"/>
                </a:lnTo>
                <a:cubicBezTo>
                  <a:pt x="13543" y="102073"/>
                  <a:pt x="8273" y="102374"/>
                  <a:pt x="3002" y="102674"/>
                </a:cubicBezTo>
                <a:close/>
                <a:moveTo>
                  <a:pt x="3002" y="109412"/>
                </a:moveTo>
                <a:cubicBezTo>
                  <a:pt x="8273" y="109145"/>
                  <a:pt x="13543" y="108845"/>
                  <a:pt x="18814" y="108545"/>
                </a:cubicBezTo>
                <a:lnTo>
                  <a:pt x="18814" y="112147"/>
                </a:lnTo>
                <a:lnTo>
                  <a:pt x="3002" y="113715"/>
                </a:lnTo>
                <a:close/>
                <a:moveTo>
                  <a:pt x="3002" y="120487"/>
                </a:moveTo>
                <a:lnTo>
                  <a:pt x="18814" y="118952"/>
                </a:lnTo>
                <a:lnTo>
                  <a:pt x="18814" y="122521"/>
                </a:lnTo>
                <a:cubicBezTo>
                  <a:pt x="13543" y="123289"/>
                  <a:pt x="8273" y="124022"/>
                  <a:pt x="3002" y="124790"/>
                </a:cubicBezTo>
                <a:close/>
                <a:moveTo>
                  <a:pt x="3002" y="131561"/>
                </a:moveTo>
                <a:cubicBezTo>
                  <a:pt x="8273" y="130827"/>
                  <a:pt x="13543" y="130093"/>
                  <a:pt x="18814" y="129393"/>
                </a:cubicBezTo>
                <a:lnTo>
                  <a:pt x="18814" y="132929"/>
                </a:lnTo>
                <a:lnTo>
                  <a:pt x="3002" y="135864"/>
                </a:lnTo>
                <a:close/>
                <a:moveTo>
                  <a:pt x="3002" y="142636"/>
                </a:moveTo>
                <a:cubicBezTo>
                  <a:pt x="8273" y="141668"/>
                  <a:pt x="13543" y="140734"/>
                  <a:pt x="18814" y="139800"/>
                </a:cubicBezTo>
                <a:lnTo>
                  <a:pt x="18814" y="143303"/>
                </a:lnTo>
                <a:cubicBezTo>
                  <a:pt x="13543" y="144504"/>
                  <a:pt x="8273" y="145705"/>
                  <a:pt x="3002" y="146939"/>
                </a:cubicBezTo>
                <a:close/>
                <a:moveTo>
                  <a:pt x="3002" y="153677"/>
                </a:moveTo>
                <a:lnTo>
                  <a:pt x="18814" y="150241"/>
                </a:lnTo>
                <a:lnTo>
                  <a:pt x="18814" y="153710"/>
                </a:lnTo>
                <a:lnTo>
                  <a:pt x="3002" y="157980"/>
                </a:lnTo>
                <a:lnTo>
                  <a:pt x="3002" y="153677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Google Shape;754;p25"/>
          <p:cNvSpPr/>
          <p:nvPr/>
        </p:nvSpPr>
        <p:spPr>
          <a:xfrm>
            <a:off x="4942080" y="1382760"/>
            <a:ext cx="716040" cy="2755080"/>
          </a:xfrm>
          <a:custGeom>
            <a:avLst/>
            <a:gdLst/>
            <a:ahLst/>
            <a:rect l="l" t="t" r="r" b="b"/>
            <a:pathLst>
              <a:path w="41464" h="165720">
                <a:moveTo>
                  <a:pt x="1" y="159415"/>
                </a:moveTo>
                <a:lnTo>
                  <a:pt x="41464" y="165719"/>
                </a:lnTo>
                <a:lnTo>
                  <a:pt x="41464" y="1"/>
                </a:lnTo>
                <a:lnTo>
                  <a:pt x="1" y="14244"/>
                </a:lnTo>
                <a:close/>
                <a:moveTo>
                  <a:pt x="34292" y="157447"/>
                </a:moveTo>
                <a:lnTo>
                  <a:pt x="27353" y="156513"/>
                </a:lnTo>
                <a:lnTo>
                  <a:pt x="27353" y="151876"/>
                </a:lnTo>
                <a:lnTo>
                  <a:pt x="34292" y="152477"/>
                </a:lnTo>
                <a:close/>
                <a:moveTo>
                  <a:pt x="34292" y="149074"/>
                </a:moveTo>
                <a:lnTo>
                  <a:pt x="27353" y="148307"/>
                </a:lnTo>
                <a:lnTo>
                  <a:pt x="27353" y="143670"/>
                </a:lnTo>
                <a:cubicBezTo>
                  <a:pt x="29655" y="143804"/>
                  <a:pt x="31957" y="143971"/>
                  <a:pt x="34292" y="144104"/>
                </a:cubicBezTo>
                <a:close/>
                <a:moveTo>
                  <a:pt x="34292" y="140702"/>
                </a:moveTo>
                <a:lnTo>
                  <a:pt x="27353" y="140101"/>
                </a:lnTo>
                <a:lnTo>
                  <a:pt x="27353" y="135464"/>
                </a:lnTo>
                <a:cubicBezTo>
                  <a:pt x="29655" y="135531"/>
                  <a:pt x="31990" y="135631"/>
                  <a:pt x="34292" y="135731"/>
                </a:cubicBezTo>
                <a:close/>
                <a:moveTo>
                  <a:pt x="34292" y="132329"/>
                </a:moveTo>
                <a:cubicBezTo>
                  <a:pt x="31990" y="132195"/>
                  <a:pt x="29655" y="132029"/>
                  <a:pt x="27353" y="131895"/>
                </a:cubicBezTo>
                <a:lnTo>
                  <a:pt x="27353" y="127259"/>
                </a:lnTo>
                <a:lnTo>
                  <a:pt x="34292" y="127359"/>
                </a:lnTo>
                <a:close/>
                <a:moveTo>
                  <a:pt x="34292" y="123956"/>
                </a:moveTo>
                <a:cubicBezTo>
                  <a:pt x="31990" y="123856"/>
                  <a:pt x="29655" y="123756"/>
                  <a:pt x="27353" y="123656"/>
                </a:cubicBezTo>
                <a:lnTo>
                  <a:pt x="27353" y="119053"/>
                </a:lnTo>
                <a:cubicBezTo>
                  <a:pt x="29655" y="119019"/>
                  <a:pt x="31990" y="118986"/>
                  <a:pt x="34292" y="118986"/>
                </a:cubicBezTo>
                <a:close/>
                <a:moveTo>
                  <a:pt x="34292" y="115584"/>
                </a:moveTo>
                <a:lnTo>
                  <a:pt x="27353" y="115484"/>
                </a:lnTo>
                <a:lnTo>
                  <a:pt x="27353" y="110847"/>
                </a:lnTo>
                <a:cubicBezTo>
                  <a:pt x="29655" y="110747"/>
                  <a:pt x="31957" y="110680"/>
                  <a:pt x="34292" y="110613"/>
                </a:cubicBezTo>
                <a:close/>
                <a:moveTo>
                  <a:pt x="34292" y="107211"/>
                </a:moveTo>
                <a:cubicBezTo>
                  <a:pt x="31957" y="107244"/>
                  <a:pt x="29655" y="107244"/>
                  <a:pt x="27353" y="107244"/>
                </a:cubicBezTo>
                <a:lnTo>
                  <a:pt x="27353" y="102641"/>
                </a:lnTo>
                <a:lnTo>
                  <a:pt x="34292" y="102241"/>
                </a:lnTo>
                <a:close/>
                <a:moveTo>
                  <a:pt x="34292" y="98838"/>
                </a:moveTo>
                <a:cubicBezTo>
                  <a:pt x="31957" y="98905"/>
                  <a:pt x="29655" y="98972"/>
                  <a:pt x="27353" y="99038"/>
                </a:cubicBezTo>
                <a:lnTo>
                  <a:pt x="27353" y="94435"/>
                </a:lnTo>
                <a:cubicBezTo>
                  <a:pt x="29655" y="94235"/>
                  <a:pt x="31957" y="94035"/>
                  <a:pt x="34292" y="93868"/>
                </a:cubicBezTo>
                <a:close/>
                <a:moveTo>
                  <a:pt x="34292" y="90466"/>
                </a:moveTo>
                <a:lnTo>
                  <a:pt x="27353" y="90833"/>
                </a:lnTo>
                <a:lnTo>
                  <a:pt x="27353" y="86196"/>
                </a:lnTo>
                <a:cubicBezTo>
                  <a:pt x="29655" y="85962"/>
                  <a:pt x="31957" y="85729"/>
                  <a:pt x="34292" y="85495"/>
                </a:cubicBezTo>
                <a:close/>
                <a:moveTo>
                  <a:pt x="34292" y="82093"/>
                </a:moveTo>
                <a:cubicBezTo>
                  <a:pt x="31957" y="82293"/>
                  <a:pt x="29655" y="82460"/>
                  <a:pt x="27353" y="82627"/>
                </a:cubicBezTo>
                <a:lnTo>
                  <a:pt x="27353" y="77990"/>
                </a:lnTo>
                <a:cubicBezTo>
                  <a:pt x="29655" y="77723"/>
                  <a:pt x="31957" y="77423"/>
                  <a:pt x="34292" y="77123"/>
                </a:cubicBezTo>
                <a:close/>
                <a:moveTo>
                  <a:pt x="34292" y="73720"/>
                </a:moveTo>
                <a:cubicBezTo>
                  <a:pt x="31957" y="73954"/>
                  <a:pt x="29655" y="74187"/>
                  <a:pt x="27353" y="74421"/>
                </a:cubicBezTo>
                <a:lnTo>
                  <a:pt x="27353" y="69817"/>
                </a:lnTo>
                <a:cubicBezTo>
                  <a:pt x="29655" y="69451"/>
                  <a:pt x="31957" y="69084"/>
                  <a:pt x="34292" y="68750"/>
                </a:cubicBezTo>
                <a:close/>
                <a:moveTo>
                  <a:pt x="27353" y="58009"/>
                </a:moveTo>
                <a:lnTo>
                  <a:pt x="27353" y="53372"/>
                </a:lnTo>
                <a:cubicBezTo>
                  <a:pt x="29655" y="52939"/>
                  <a:pt x="31957" y="52472"/>
                  <a:pt x="34258" y="52005"/>
                </a:cubicBezTo>
                <a:lnTo>
                  <a:pt x="34258" y="56975"/>
                </a:lnTo>
                <a:cubicBezTo>
                  <a:pt x="31957" y="57309"/>
                  <a:pt x="29655" y="57675"/>
                  <a:pt x="27353" y="58009"/>
                </a:cubicBezTo>
                <a:close/>
                <a:moveTo>
                  <a:pt x="34292" y="65348"/>
                </a:moveTo>
                <a:cubicBezTo>
                  <a:pt x="31957" y="65648"/>
                  <a:pt x="29655" y="65948"/>
                  <a:pt x="27353" y="66215"/>
                </a:cubicBezTo>
                <a:lnTo>
                  <a:pt x="27353" y="61578"/>
                </a:lnTo>
                <a:cubicBezTo>
                  <a:pt x="29655" y="61178"/>
                  <a:pt x="31957" y="60778"/>
                  <a:pt x="34292" y="60377"/>
                </a:cubicBezTo>
                <a:close/>
                <a:moveTo>
                  <a:pt x="34292" y="48602"/>
                </a:moveTo>
                <a:cubicBezTo>
                  <a:pt x="31957" y="49003"/>
                  <a:pt x="29655" y="49403"/>
                  <a:pt x="27353" y="49803"/>
                </a:cubicBezTo>
                <a:lnTo>
                  <a:pt x="27353" y="45167"/>
                </a:lnTo>
                <a:lnTo>
                  <a:pt x="34292" y="43632"/>
                </a:lnTo>
                <a:close/>
                <a:moveTo>
                  <a:pt x="34258" y="40230"/>
                </a:moveTo>
                <a:cubicBezTo>
                  <a:pt x="31957" y="40697"/>
                  <a:pt x="29655" y="41164"/>
                  <a:pt x="27353" y="41597"/>
                </a:cubicBezTo>
                <a:lnTo>
                  <a:pt x="27353" y="36961"/>
                </a:lnTo>
                <a:cubicBezTo>
                  <a:pt x="29655" y="36394"/>
                  <a:pt x="31957" y="35826"/>
                  <a:pt x="34258" y="35259"/>
                </a:cubicBezTo>
                <a:close/>
                <a:moveTo>
                  <a:pt x="34258" y="31857"/>
                </a:moveTo>
                <a:cubicBezTo>
                  <a:pt x="31957" y="32357"/>
                  <a:pt x="29655" y="32891"/>
                  <a:pt x="27353" y="33391"/>
                </a:cubicBezTo>
                <a:lnTo>
                  <a:pt x="27353" y="28755"/>
                </a:lnTo>
                <a:cubicBezTo>
                  <a:pt x="29655" y="28121"/>
                  <a:pt x="31957" y="27521"/>
                  <a:pt x="34258" y="26887"/>
                </a:cubicBezTo>
                <a:close/>
                <a:moveTo>
                  <a:pt x="34258" y="23484"/>
                </a:moveTo>
                <a:cubicBezTo>
                  <a:pt x="31957" y="24051"/>
                  <a:pt x="29655" y="24618"/>
                  <a:pt x="27353" y="25186"/>
                </a:cubicBezTo>
                <a:lnTo>
                  <a:pt x="27353" y="20549"/>
                </a:lnTo>
                <a:cubicBezTo>
                  <a:pt x="29655" y="19882"/>
                  <a:pt x="31957" y="19181"/>
                  <a:pt x="34258" y="18514"/>
                </a:cubicBezTo>
                <a:close/>
                <a:moveTo>
                  <a:pt x="27353" y="12343"/>
                </a:moveTo>
                <a:lnTo>
                  <a:pt x="34258" y="10141"/>
                </a:lnTo>
                <a:lnTo>
                  <a:pt x="34258" y="15112"/>
                </a:lnTo>
                <a:lnTo>
                  <a:pt x="27353" y="16980"/>
                </a:lnTo>
                <a:close/>
                <a:moveTo>
                  <a:pt x="18347" y="15112"/>
                </a:moveTo>
                <a:lnTo>
                  <a:pt x="22784" y="13711"/>
                </a:lnTo>
                <a:lnTo>
                  <a:pt x="22784" y="18181"/>
                </a:lnTo>
                <a:lnTo>
                  <a:pt x="18347" y="19348"/>
                </a:lnTo>
                <a:close/>
                <a:moveTo>
                  <a:pt x="18347" y="23117"/>
                </a:moveTo>
                <a:cubicBezTo>
                  <a:pt x="19815" y="22684"/>
                  <a:pt x="21282" y="22250"/>
                  <a:pt x="22750" y="21816"/>
                </a:cubicBezTo>
                <a:lnTo>
                  <a:pt x="22750" y="26253"/>
                </a:lnTo>
                <a:lnTo>
                  <a:pt x="18347" y="27354"/>
                </a:lnTo>
                <a:close/>
                <a:moveTo>
                  <a:pt x="18314" y="31090"/>
                </a:moveTo>
                <a:lnTo>
                  <a:pt x="22750" y="29889"/>
                </a:lnTo>
                <a:lnTo>
                  <a:pt x="22750" y="34359"/>
                </a:lnTo>
                <a:cubicBezTo>
                  <a:pt x="21282" y="34692"/>
                  <a:pt x="19815" y="34993"/>
                  <a:pt x="18314" y="35326"/>
                </a:cubicBezTo>
                <a:close/>
                <a:moveTo>
                  <a:pt x="18314" y="39095"/>
                </a:moveTo>
                <a:cubicBezTo>
                  <a:pt x="19781" y="38729"/>
                  <a:pt x="21249" y="38362"/>
                  <a:pt x="22717" y="37995"/>
                </a:cubicBezTo>
                <a:lnTo>
                  <a:pt x="22717" y="42431"/>
                </a:lnTo>
                <a:lnTo>
                  <a:pt x="18314" y="43332"/>
                </a:lnTo>
                <a:close/>
                <a:moveTo>
                  <a:pt x="18314" y="47068"/>
                </a:moveTo>
                <a:lnTo>
                  <a:pt x="22717" y="46067"/>
                </a:lnTo>
                <a:lnTo>
                  <a:pt x="22717" y="50537"/>
                </a:lnTo>
                <a:cubicBezTo>
                  <a:pt x="21249" y="50804"/>
                  <a:pt x="19781" y="51037"/>
                  <a:pt x="18314" y="51304"/>
                </a:cubicBezTo>
                <a:close/>
                <a:moveTo>
                  <a:pt x="18280" y="55040"/>
                </a:moveTo>
                <a:cubicBezTo>
                  <a:pt x="19748" y="54773"/>
                  <a:pt x="21216" y="54473"/>
                  <a:pt x="22717" y="54173"/>
                </a:cubicBezTo>
                <a:lnTo>
                  <a:pt x="22717" y="58643"/>
                </a:lnTo>
                <a:lnTo>
                  <a:pt x="18280" y="59310"/>
                </a:lnTo>
                <a:close/>
                <a:moveTo>
                  <a:pt x="18280" y="63046"/>
                </a:moveTo>
                <a:lnTo>
                  <a:pt x="22683" y="62279"/>
                </a:lnTo>
                <a:lnTo>
                  <a:pt x="22683" y="66715"/>
                </a:lnTo>
                <a:cubicBezTo>
                  <a:pt x="21216" y="66915"/>
                  <a:pt x="19748" y="67082"/>
                  <a:pt x="18280" y="67282"/>
                </a:cubicBezTo>
                <a:close/>
                <a:moveTo>
                  <a:pt x="18247" y="71018"/>
                </a:moveTo>
                <a:cubicBezTo>
                  <a:pt x="19715" y="70818"/>
                  <a:pt x="21182" y="70585"/>
                  <a:pt x="22683" y="70351"/>
                </a:cubicBezTo>
                <a:lnTo>
                  <a:pt x="22683" y="74821"/>
                </a:lnTo>
                <a:lnTo>
                  <a:pt x="18247" y="75255"/>
                </a:lnTo>
                <a:close/>
                <a:moveTo>
                  <a:pt x="18247" y="79024"/>
                </a:moveTo>
                <a:lnTo>
                  <a:pt x="22650" y="78457"/>
                </a:lnTo>
                <a:lnTo>
                  <a:pt x="22650" y="82927"/>
                </a:lnTo>
                <a:cubicBezTo>
                  <a:pt x="21182" y="83027"/>
                  <a:pt x="19715" y="83160"/>
                  <a:pt x="18247" y="83260"/>
                </a:cubicBezTo>
                <a:close/>
                <a:moveTo>
                  <a:pt x="18214" y="86996"/>
                </a:moveTo>
                <a:cubicBezTo>
                  <a:pt x="19715" y="86863"/>
                  <a:pt x="21182" y="86696"/>
                  <a:pt x="22650" y="86529"/>
                </a:cubicBezTo>
                <a:lnTo>
                  <a:pt x="22650" y="90999"/>
                </a:lnTo>
                <a:lnTo>
                  <a:pt x="18214" y="91233"/>
                </a:lnTo>
                <a:close/>
                <a:moveTo>
                  <a:pt x="18214" y="95002"/>
                </a:moveTo>
                <a:cubicBezTo>
                  <a:pt x="19681" y="94869"/>
                  <a:pt x="21149" y="94769"/>
                  <a:pt x="22617" y="94635"/>
                </a:cubicBezTo>
                <a:lnTo>
                  <a:pt x="22617" y="99105"/>
                </a:lnTo>
                <a:cubicBezTo>
                  <a:pt x="21149" y="99138"/>
                  <a:pt x="19681" y="99172"/>
                  <a:pt x="18214" y="99239"/>
                </a:cubicBezTo>
                <a:close/>
                <a:moveTo>
                  <a:pt x="18214" y="102975"/>
                </a:moveTo>
                <a:cubicBezTo>
                  <a:pt x="19681" y="102908"/>
                  <a:pt x="21149" y="102808"/>
                  <a:pt x="22617" y="102741"/>
                </a:cubicBezTo>
                <a:lnTo>
                  <a:pt x="22617" y="107178"/>
                </a:lnTo>
                <a:lnTo>
                  <a:pt x="18214" y="107211"/>
                </a:lnTo>
                <a:close/>
                <a:moveTo>
                  <a:pt x="18180" y="110980"/>
                </a:moveTo>
                <a:cubicBezTo>
                  <a:pt x="19648" y="110914"/>
                  <a:pt x="21116" y="110880"/>
                  <a:pt x="22617" y="110814"/>
                </a:cubicBezTo>
                <a:lnTo>
                  <a:pt x="22617" y="115283"/>
                </a:lnTo>
                <a:cubicBezTo>
                  <a:pt x="21116" y="115250"/>
                  <a:pt x="19648" y="115250"/>
                  <a:pt x="18180" y="115217"/>
                </a:cubicBezTo>
                <a:close/>
                <a:moveTo>
                  <a:pt x="18180" y="118953"/>
                </a:moveTo>
                <a:cubicBezTo>
                  <a:pt x="19648" y="118953"/>
                  <a:pt x="21116" y="118919"/>
                  <a:pt x="22583" y="118919"/>
                </a:cubicBezTo>
                <a:lnTo>
                  <a:pt x="22583" y="123389"/>
                </a:lnTo>
                <a:cubicBezTo>
                  <a:pt x="21116" y="123322"/>
                  <a:pt x="19648" y="123256"/>
                  <a:pt x="18180" y="123189"/>
                </a:cubicBezTo>
                <a:close/>
                <a:moveTo>
                  <a:pt x="18147" y="126925"/>
                </a:moveTo>
                <a:cubicBezTo>
                  <a:pt x="19615" y="126958"/>
                  <a:pt x="21082" y="126992"/>
                  <a:pt x="22583" y="126992"/>
                </a:cubicBezTo>
                <a:lnTo>
                  <a:pt x="22583" y="131462"/>
                </a:lnTo>
                <a:cubicBezTo>
                  <a:pt x="21116" y="131362"/>
                  <a:pt x="19615" y="131261"/>
                  <a:pt x="18147" y="131195"/>
                </a:cubicBezTo>
                <a:close/>
                <a:moveTo>
                  <a:pt x="18147" y="134931"/>
                </a:moveTo>
                <a:lnTo>
                  <a:pt x="22550" y="135098"/>
                </a:lnTo>
                <a:lnTo>
                  <a:pt x="22550" y="139567"/>
                </a:lnTo>
                <a:cubicBezTo>
                  <a:pt x="21082" y="139434"/>
                  <a:pt x="19615" y="139301"/>
                  <a:pt x="18147" y="139167"/>
                </a:cubicBezTo>
                <a:close/>
                <a:moveTo>
                  <a:pt x="18114" y="142903"/>
                </a:moveTo>
                <a:cubicBezTo>
                  <a:pt x="19615" y="143003"/>
                  <a:pt x="21082" y="143103"/>
                  <a:pt x="22550" y="143203"/>
                </a:cubicBezTo>
                <a:lnTo>
                  <a:pt x="22550" y="147673"/>
                </a:lnTo>
                <a:cubicBezTo>
                  <a:pt x="21082" y="147506"/>
                  <a:pt x="19615" y="147340"/>
                  <a:pt x="18114" y="147140"/>
                </a:cubicBezTo>
                <a:close/>
                <a:moveTo>
                  <a:pt x="18114" y="150909"/>
                </a:moveTo>
                <a:lnTo>
                  <a:pt x="22517" y="151276"/>
                </a:lnTo>
                <a:lnTo>
                  <a:pt x="22517" y="155746"/>
                </a:lnTo>
                <a:lnTo>
                  <a:pt x="18114" y="155145"/>
                </a:lnTo>
                <a:close/>
                <a:moveTo>
                  <a:pt x="14478" y="154745"/>
                </a:moveTo>
                <a:lnTo>
                  <a:pt x="11275" y="154311"/>
                </a:lnTo>
                <a:lnTo>
                  <a:pt x="11275" y="150375"/>
                </a:lnTo>
                <a:lnTo>
                  <a:pt x="14478" y="150642"/>
                </a:lnTo>
                <a:close/>
                <a:moveTo>
                  <a:pt x="14478" y="146873"/>
                </a:moveTo>
                <a:cubicBezTo>
                  <a:pt x="13410" y="146739"/>
                  <a:pt x="12343" y="146606"/>
                  <a:pt x="11275" y="146506"/>
                </a:cubicBezTo>
                <a:lnTo>
                  <a:pt x="11275" y="142536"/>
                </a:lnTo>
                <a:cubicBezTo>
                  <a:pt x="12343" y="142603"/>
                  <a:pt x="13410" y="142670"/>
                  <a:pt x="14478" y="142736"/>
                </a:cubicBezTo>
                <a:close/>
                <a:moveTo>
                  <a:pt x="11275" y="138667"/>
                </a:moveTo>
                <a:lnTo>
                  <a:pt x="11275" y="134731"/>
                </a:lnTo>
                <a:cubicBezTo>
                  <a:pt x="12343" y="134764"/>
                  <a:pt x="13410" y="134797"/>
                  <a:pt x="14478" y="134864"/>
                </a:cubicBezTo>
                <a:lnTo>
                  <a:pt x="14478" y="138967"/>
                </a:lnTo>
                <a:cubicBezTo>
                  <a:pt x="13410" y="138867"/>
                  <a:pt x="12343" y="138767"/>
                  <a:pt x="11275" y="138667"/>
                </a:cubicBezTo>
                <a:close/>
                <a:moveTo>
                  <a:pt x="14478" y="131061"/>
                </a:moveTo>
                <a:cubicBezTo>
                  <a:pt x="13410" y="130995"/>
                  <a:pt x="12343" y="130928"/>
                  <a:pt x="11275" y="130828"/>
                </a:cubicBezTo>
                <a:lnTo>
                  <a:pt x="11275" y="126892"/>
                </a:lnTo>
                <a:cubicBezTo>
                  <a:pt x="12343" y="126925"/>
                  <a:pt x="13410" y="126925"/>
                  <a:pt x="14478" y="126958"/>
                </a:cubicBezTo>
                <a:close/>
                <a:moveTo>
                  <a:pt x="11275" y="123022"/>
                </a:moveTo>
                <a:lnTo>
                  <a:pt x="11275" y="119086"/>
                </a:lnTo>
                <a:cubicBezTo>
                  <a:pt x="12343" y="119053"/>
                  <a:pt x="13410" y="119053"/>
                  <a:pt x="14478" y="119053"/>
                </a:cubicBezTo>
                <a:lnTo>
                  <a:pt x="14478" y="123156"/>
                </a:lnTo>
                <a:cubicBezTo>
                  <a:pt x="13410" y="123122"/>
                  <a:pt x="12343" y="123056"/>
                  <a:pt x="11275" y="123022"/>
                </a:cubicBezTo>
                <a:close/>
                <a:moveTo>
                  <a:pt x="14478" y="115250"/>
                </a:moveTo>
                <a:cubicBezTo>
                  <a:pt x="13410" y="115217"/>
                  <a:pt x="12343" y="115217"/>
                  <a:pt x="11275" y="115183"/>
                </a:cubicBezTo>
                <a:lnTo>
                  <a:pt x="11275" y="111247"/>
                </a:lnTo>
                <a:cubicBezTo>
                  <a:pt x="12343" y="111214"/>
                  <a:pt x="13410" y="111180"/>
                  <a:pt x="14478" y="111147"/>
                </a:cubicBezTo>
                <a:close/>
                <a:moveTo>
                  <a:pt x="11275" y="107378"/>
                </a:moveTo>
                <a:lnTo>
                  <a:pt x="11275" y="103408"/>
                </a:lnTo>
                <a:cubicBezTo>
                  <a:pt x="12343" y="103375"/>
                  <a:pt x="13410" y="103308"/>
                  <a:pt x="14478" y="103241"/>
                </a:cubicBezTo>
                <a:lnTo>
                  <a:pt x="14478" y="107344"/>
                </a:lnTo>
                <a:cubicBezTo>
                  <a:pt x="13410" y="107344"/>
                  <a:pt x="12343" y="107344"/>
                  <a:pt x="11275" y="107378"/>
                </a:cubicBezTo>
                <a:close/>
                <a:moveTo>
                  <a:pt x="14478" y="99439"/>
                </a:moveTo>
                <a:cubicBezTo>
                  <a:pt x="13410" y="99472"/>
                  <a:pt x="12343" y="99505"/>
                  <a:pt x="11275" y="99539"/>
                </a:cubicBezTo>
                <a:lnTo>
                  <a:pt x="11275" y="95603"/>
                </a:lnTo>
                <a:cubicBezTo>
                  <a:pt x="12343" y="95503"/>
                  <a:pt x="13410" y="95436"/>
                  <a:pt x="14478" y="95336"/>
                </a:cubicBezTo>
                <a:close/>
                <a:moveTo>
                  <a:pt x="14478" y="91533"/>
                </a:moveTo>
                <a:cubicBezTo>
                  <a:pt x="13410" y="91600"/>
                  <a:pt x="12343" y="91666"/>
                  <a:pt x="11275" y="91733"/>
                </a:cubicBezTo>
                <a:lnTo>
                  <a:pt x="11275" y="87764"/>
                </a:lnTo>
                <a:cubicBezTo>
                  <a:pt x="12343" y="87664"/>
                  <a:pt x="13410" y="87564"/>
                  <a:pt x="14478" y="87430"/>
                </a:cubicBezTo>
                <a:close/>
                <a:moveTo>
                  <a:pt x="14478" y="83627"/>
                </a:moveTo>
                <a:cubicBezTo>
                  <a:pt x="13410" y="83727"/>
                  <a:pt x="12343" y="83794"/>
                  <a:pt x="11275" y="83894"/>
                </a:cubicBezTo>
                <a:lnTo>
                  <a:pt x="11275" y="79958"/>
                </a:lnTo>
                <a:cubicBezTo>
                  <a:pt x="12343" y="79825"/>
                  <a:pt x="13410" y="79658"/>
                  <a:pt x="14478" y="79524"/>
                </a:cubicBezTo>
                <a:close/>
                <a:moveTo>
                  <a:pt x="14478" y="75755"/>
                </a:moveTo>
                <a:cubicBezTo>
                  <a:pt x="13410" y="75855"/>
                  <a:pt x="12343" y="75955"/>
                  <a:pt x="11275" y="76055"/>
                </a:cubicBezTo>
                <a:lnTo>
                  <a:pt x="11275" y="72119"/>
                </a:lnTo>
                <a:cubicBezTo>
                  <a:pt x="12343" y="71952"/>
                  <a:pt x="13410" y="71786"/>
                  <a:pt x="14478" y="71619"/>
                </a:cubicBezTo>
                <a:close/>
                <a:moveTo>
                  <a:pt x="14478" y="67849"/>
                </a:moveTo>
                <a:cubicBezTo>
                  <a:pt x="13410" y="67983"/>
                  <a:pt x="12343" y="68116"/>
                  <a:pt x="11275" y="68250"/>
                </a:cubicBezTo>
                <a:lnTo>
                  <a:pt x="11275" y="64280"/>
                </a:lnTo>
                <a:cubicBezTo>
                  <a:pt x="12343" y="64113"/>
                  <a:pt x="13410" y="63913"/>
                  <a:pt x="14478" y="63746"/>
                </a:cubicBezTo>
                <a:close/>
                <a:moveTo>
                  <a:pt x="14478" y="59944"/>
                </a:moveTo>
                <a:cubicBezTo>
                  <a:pt x="13410" y="60111"/>
                  <a:pt x="12343" y="60244"/>
                  <a:pt x="11275" y="60411"/>
                </a:cubicBezTo>
                <a:lnTo>
                  <a:pt x="11275" y="56475"/>
                </a:lnTo>
                <a:cubicBezTo>
                  <a:pt x="12343" y="56274"/>
                  <a:pt x="13410" y="56041"/>
                  <a:pt x="14478" y="55841"/>
                </a:cubicBezTo>
                <a:close/>
                <a:moveTo>
                  <a:pt x="14478" y="52038"/>
                </a:moveTo>
                <a:cubicBezTo>
                  <a:pt x="13410" y="52205"/>
                  <a:pt x="12343" y="52405"/>
                  <a:pt x="11275" y="52572"/>
                </a:cubicBezTo>
                <a:lnTo>
                  <a:pt x="11275" y="48636"/>
                </a:lnTo>
                <a:cubicBezTo>
                  <a:pt x="12343" y="48402"/>
                  <a:pt x="13410" y="48169"/>
                  <a:pt x="14478" y="47935"/>
                </a:cubicBezTo>
                <a:close/>
                <a:moveTo>
                  <a:pt x="14478" y="44132"/>
                </a:moveTo>
                <a:cubicBezTo>
                  <a:pt x="13410" y="44333"/>
                  <a:pt x="12343" y="44566"/>
                  <a:pt x="11275" y="44766"/>
                </a:cubicBezTo>
                <a:lnTo>
                  <a:pt x="11275" y="40830"/>
                </a:lnTo>
                <a:cubicBezTo>
                  <a:pt x="12343" y="40563"/>
                  <a:pt x="13410" y="40296"/>
                  <a:pt x="14478" y="40029"/>
                </a:cubicBezTo>
                <a:close/>
                <a:moveTo>
                  <a:pt x="11275" y="36927"/>
                </a:moveTo>
                <a:lnTo>
                  <a:pt x="11275" y="32991"/>
                </a:lnTo>
                <a:cubicBezTo>
                  <a:pt x="12343" y="32691"/>
                  <a:pt x="13410" y="32424"/>
                  <a:pt x="14478" y="32124"/>
                </a:cubicBezTo>
                <a:lnTo>
                  <a:pt x="14478" y="36227"/>
                </a:lnTo>
                <a:cubicBezTo>
                  <a:pt x="13410" y="36460"/>
                  <a:pt x="12343" y="36694"/>
                  <a:pt x="11275" y="36927"/>
                </a:cubicBezTo>
                <a:close/>
                <a:moveTo>
                  <a:pt x="14478" y="28321"/>
                </a:moveTo>
                <a:cubicBezTo>
                  <a:pt x="13410" y="28588"/>
                  <a:pt x="12343" y="28855"/>
                  <a:pt x="11275" y="29122"/>
                </a:cubicBezTo>
                <a:lnTo>
                  <a:pt x="11275" y="25186"/>
                </a:lnTo>
                <a:cubicBezTo>
                  <a:pt x="12343" y="24852"/>
                  <a:pt x="13410" y="24552"/>
                  <a:pt x="14478" y="24218"/>
                </a:cubicBezTo>
                <a:close/>
                <a:moveTo>
                  <a:pt x="11275" y="17347"/>
                </a:moveTo>
                <a:lnTo>
                  <a:pt x="14478" y="16313"/>
                </a:lnTo>
                <a:lnTo>
                  <a:pt x="14478" y="20415"/>
                </a:lnTo>
                <a:lnTo>
                  <a:pt x="11275" y="21283"/>
                </a:lnTo>
                <a:close/>
                <a:moveTo>
                  <a:pt x="8340" y="154044"/>
                </a:moveTo>
                <a:lnTo>
                  <a:pt x="5571" y="153644"/>
                </a:lnTo>
                <a:lnTo>
                  <a:pt x="5571" y="149942"/>
                </a:lnTo>
                <a:lnTo>
                  <a:pt x="8340" y="150175"/>
                </a:lnTo>
                <a:close/>
                <a:moveTo>
                  <a:pt x="8340" y="146272"/>
                </a:moveTo>
                <a:cubicBezTo>
                  <a:pt x="7406" y="146172"/>
                  <a:pt x="6472" y="146072"/>
                  <a:pt x="5571" y="145972"/>
                </a:cubicBezTo>
                <a:lnTo>
                  <a:pt x="5571" y="142269"/>
                </a:lnTo>
                <a:cubicBezTo>
                  <a:pt x="6472" y="142303"/>
                  <a:pt x="7406" y="142369"/>
                  <a:pt x="8340" y="142436"/>
                </a:cubicBezTo>
                <a:close/>
                <a:moveTo>
                  <a:pt x="8307" y="138533"/>
                </a:moveTo>
                <a:cubicBezTo>
                  <a:pt x="7406" y="138433"/>
                  <a:pt x="6472" y="138367"/>
                  <a:pt x="5538" y="138266"/>
                </a:cubicBezTo>
                <a:lnTo>
                  <a:pt x="5538" y="134564"/>
                </a:lnTo>
                <a:cubicBezTo>
                  <a:pt x="6472" y="134597"/>
                  <a:pt x="7406" y="134631"/>
                  <a:pt x="8307" y="134664"/>
                </a:cubicBezTo>
                <a:close/>
                <a:moveTo>
                  <a:pt x="8307" y="130761"/>
                </a:moveTo>
                <a:cubicBezTo>
                  <a:pt x="7373" y="130694"/>
                  <a:pt x="6439" y="130628"/>
                  <a:pt x="5538" y="130561"/>
                </a:cubicBezTo>
                <a:lnTo>
                  <a:pt x="5538" y="126858"/>
                </a:lnTo>
                <a:cubicBezTo>
                  <a:pt x="6439" y="126892"/>
                  <a:pt x="7373" y="126892"/>
                  <a:pt x="8307" y="126925"/>
                </a:cubicBezTo>
                <a:close/>
                <a:moveTo>
                  <a:pt x="8273" y="122989"/>
                </a:moveTo>
                <a:cubicBezTo>
                  <a:pt x="7339" y="122956"/>
                  <a:pt x="6439" y="122922"/>
                  <a:pt x="5505" y="122889"/>
                </a:cubicBezTo>
                <a:lnTo>
                  <a:pt x="5505" y="119186"/>
                </a:lnTo>
                <a:cubicBezTo>
                  <a:pt x="6439" y="119186"/>
                  <a:pt x="7339" y="119153"/>
                  <a:pt x="8273" y="119153"/>
                </a:cubicBezTo>
                <a:close/>
                <a:moveTo>
                  <a:pt x="8240" y="115250"/>
                </a:moveTo>
                <a:cubicBezTo>
                  <a:pt x="7339" y="115217"/>
                  <a:pt x="6405" y="115217"/>
                  <a:pt x="5471" y="115183"/>
                </a:cubicBezTo>
                <a:lnTo>
                  <a:pt x="5471" y="111481"/>
                </a:lnTo>
                <a:cubicBezTo>
                  <a:pt x="6405" y="111481"/>
                  <a:pt x="7339" y="111447"/>
                  <a:pt x="8240" y="111414"/>
                </a:cubicBezTo>
                <a:close/>
                <a:moveTo>
                  <a:pt x="8240" y="107478"/>
                </a:moveTo>
                <a:cubicBezTo>
                  <a:pt x="7306" y="107511"/>
                  <a:pt x="6372" y="107511"/>
                  <a:pt x="5471" y="107511"/>
                </a:cubicBezTo>
                <a:lnTo>
                  <a:pt x="5471" y="103808"/>
                </a:lnTo>
                <a:cubicBezTo>
                  <a:pt x="6372" y="103742"/>
                  <a:pt x="7306" y="103708"/>
                  <a:pt x="8240" y="103642"/>
                </a:cubicBezTo>
                <a:close/>
                <a:moveTo>
                  <a:pt x="8206" y="99739"/>
                </a:moveTo>
                <a:cubicBezTo>
                  <a:pt x="7272" y="99772"/>
                  <a:pt x="6372" y="99772"/>
                  <a:pt x="5438" y="99806"/>
                </a:cubicBezTo>
                <a:lnTo>
                  <a:pt x="5438" y="96103"/>
                </a:lnTo>
                <a:cubicBezTo>
                  <a:pt x="6372" y="96036"/>
                  <a:pt x="7272" y="95970"/>
                  <a:pt x="8206" y="95903"/>
                </a:cubicBezTo>
                <a:close/>
                <a:moveTo>
                  <a:pt x="8173" y="91967"/>
                </a:moveTo>
                <a:cubicBezTo>
                  <a:pt x="7272" y="92033"/>
                  <a:pt x="6338" y="92067"/>
                  <a:pt x="5404" y="92133"/>
                </a:cubicBezTo>
                <a:lnTo>
                  <a:pt x="5404" y="88431"/>
                </a:lnTo>
                <a:cubicBezTo>
                  <a:pt x="6338" y="88331"/>
                  <a:pt x="7272" y="88231"/>
                  <a:pt x="8173" y="88131"/>
                </a:cubicBezTo>
                <a:close/>
                <a:moveTo>
                  <a:pt x="8173" y="84228"/>
                </a:moveTo>
                <a:cubicBezTo>
                  <a:pt x="7239" y="84295"/>
                  <a:pt x="6305" y="84361"/>
                  <a:pt x="5404" y="84428"/>
                </a:cubicBezTo>
                <a:lnTo>
                  <a:pt x="5404" y="80725"/>
                </a:lnTo>
                <a:cubicBezTo>
                  <a:pt x="6305" y="80625"/>
                  <a:pt x="7239" y="80492"/>
                  <a:pt x="8173" y="80392"/>
                </a:cubicBezTo>
                <a:close/>
                <a:moveTo>
                  <a:pt x="8140" y="76456"/>
                </a:moveTo>
                <a:cubicBezTo>
                  <a:pt x="7206" y="76556"/>
                  <a:pt x="6305" y="76656"/>
                  <a:pt x="5371" y="76756"/>
                </a:cubicBezTo>
                <a:lnTo>
                  <a:pt x="5371" y="73053"/>
                </a:lnTo>
                <a:cubicBezTo>
                  <a:pt x="6305" y="72920"/>
                  <a:pt x="7206" y="72753"/>
                  <a:pt x="8140" y="72620"/>
                </a:cubicBezTo>
                <a:close/>
                <a:moveTo>
                  <a:pt x="8140" y="68717"/>
                </a:moveTo>
                <a:cubicBezTo>
                  <a:pt x="7206" y="68817"/>
                  <a:pt x="6272" y="68950"/>
                  <a:pt x="5371" y="69050"/>
                </a:cubicBezTo>
                <a:lnTo>
                  <a:pt x="5371" y="65348"/>
                </a:lnTo>
                <a:cubicBezTo>
                  <a:pt x="6272" y="65181"/>
                  <a:pt x="7206" y="65014"/>
                  <a:pt x="8140" y="64847"/>
                </a:cubicBezTo>
                <a:close/>
                <a:moveTo>
                  <a:pt x="8106" y="60944"/>
                </a:moveTo>
                <a:cubicBezTo>
                  <a:pt x="7172" y="61078"/>
                  <a:pt x="6272" y="61211"/>
                  <a:pt x="5338" y="61378"/>
                </a:cubicBezTo>
                <a:lnTo>
                  <a:pt x="5338" y="57675"/>
                </a:lnTo>
                <a:cubicBezTo>
                  <a:pt x="6272" y="57475"/>
                  <a:pt x="7172" y="57275"/>
                  <a:pt x="8106" y="57108"/>
                </a:cubicBezTo>
                <a:close/>
                <a:moveTo>
                  <a:pt x="8073" y="53206"/>
                </a:moveTo>
                <a:cubicBezTo>
                  <a:pt x="7172" y="53339"/>
                  <a:pt x="6238" y="53506"/>
                  <a:pt x="5304" y="53673"/>
                </a:cubicBezTo>
                <a:lnTo>
                  <a:pt x="5304" y="49970"/>
                </a:lnTo>
                <a:cubicBezTo>
                  <a:pt x="6238" y="49770"/>
                  <a:pt x="7172" y="49570"/>
                  <a:pt x="8073" y="49370"/>
                </a:cubicBezTo>
                <a:close/>
                <a:moveTo>
                  <a:pt x="8073" y="45433"/>
                </a:moveTo>
                <a:cubicBezTo>
                  <a:pt x="7139" y="45634"/>
                  <a:pt x="6205" y="45800"/>
                  <a:pt x="5304" y="46000"/>
                </a:cubicBezTo>
                <a:lnTo>
                  <a:pt x="5304" y="42264"/>
                </a:lnTo>
                <a:cubicBezTo>
                  <a:pt x="6205" y="42064"/>
                  <a:pt x="7139" y="41831"/>
                  <a:pt x="8073" y="41597"/>
                </a:cubicBezTo>
                <a:close/>
                <a:moveTo>
                  <a:pt x="8040" y="37694"/>
                </a:moveTo>
                <a:cubicBezTo>
                  <a:pt x="7106" y="37895"/>
                  <a:pt x="6205" y="38095"/>
                  <a:pt x="5271" y="38295"/>
                </a:cubicBezTo>
                <a:lnTo>
                  <a:pt x="5271" y="34592"/>
                </a:lnTo>
                <a:cubicBezTo>
                  <a:pt x="6205" y="34359"/>
                  <a:pt x="7106" y="34092"/>
                  <a:pt x="8040" y="33825"/>
                </a:cubicBezTo>
                <a:close/>
                <a:moveTo>
                  <a:pt x="8006" y="29922"/>
                </a:moveTo>
                <a:cubicBezTo>
                  <a:pt x="7106" y="30156"/>
                  <a:pt x="6172" y="30389"/>
                  <a:pt x="5238" y="30589"/>
                </a:cubicBezTo>
                <a:lnTo>
                  <a:pt x="5238" y="26887"/>
                </a:lnTo>
                <a:cubicBezTo>
                  <a:pt x="6172" y="26620"/>
                  <a:pt x="7106" y="26353"/>
                  <a:pt x="8006" y="26086"/>
                </a:cubicBezTo>
                <a:close/>
                <a:moveTo>
                  <a:pt x="5238" y="19215"/>
                </a:moveTo>
                <a:lnTo>
                  <a:pt x="8006" y="18314"/>
                </a:lnTo>
                <a:lnTo>
                  <a:pt x="8006" y="22150"/>
                </a:lnTo>
                <a:lnTo>
                  <a:pt x="5238" y="22917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Google Shape;755;p25"/>
          <p:cNvSpPr/>
          <p:nvPr/>
        </p:nvSpPr>
        <p:spPr>
          <a:xfrm>
            <a:off x="4106160" y="2127960"/>
            <a:ext cx="267120" cy="1980360"/>
          </a:xfrm>
          <a:custGeom>
            <a:avLst/>
            <a:gdLst/>
            <a:ahLst/>
            <a:rect l="l" t="t" r="r" b="b"/>
            <a:pathLst>
              <a:path w="15479" h="119119">
                <a:moveTo>
                  <a:pt x="1" y="5070"/>
                </a:moveTo>
                <a:lnTo>
                  <a:pt x="1" y="115383"/>
                </a:lnTo>
                <a:lnTo>
                  <a:pt x="15478" y="119119"/>
                </a:lnTo>
                <a:lnTo>
                  <a:pt x="15478" y="0"/>
                </a:lnTo>
                <a:close/>
                <a:moveTo>
                  <a:pt x="2002" y="107744"/>
                </a:moveTo>
                <a:lnTo>
                  <a:pt x="13344" y="110246"/>
                </a:lnTo>
                <a:lnTo>
                  <a:pt x="13344" y="113314"/>
                </a:lnTo>
                <a:lnTo>
                  <a:pt x="2002" y="110246"/>
                </a:lnTo>
                <a:close/>
                <a:moveTo>
                  <a:pt x="2002" y="100272"/>
                </a:moveTo>
                <a:cubicBezTo>
                  <a:pt x="5771" y="100939"/>
                  <a:pt x="9541" y="101639"/>
                  <a:pt x="13344" y="102307"/>
                </a:cubicBezTo>
                <a:lnTo>
                  <a:pt x="13344" y="105375"/>
                </a:lnTo>
                <a:lnTo>
                  <a:pt x="2002" y="102807"/>
                </a:lnTo>
                <a:close/>
                <a:moveTo>
                  <a:pt x="2002" y="92800"/>
                </a:moveTo>
                <a:cubicBezTo>
                  <a:pt x="5771" y="93333"/>
                  <a:pt x="9541" y="93834"/>
                  <a:pt x="13344" y="94368"/>
                </a:cubicBezTo>
                <a:lnTo>
                  <a:pt x="13344" y="97436"/>
                </a:lnTo>
                <a:lnTo>
                  <a:pt x="2002" y="95335"/>
                </a:lnTo>
                <a:close/>
                <a:moveTo>
                  <a:pt x="2002" y="85328"/>
                </a:moveTo>
                <a:cubicBezTo>
                  <a:pt x="5771" y="85695"/>
                  <a:pt x="9541" y="86062"/>
                  <a:pt x="13344" y="86429"/>
                </a:cubicBezTo>
                <a:lnTo>
                  <a:pt x="13344" y="89497"/>
                </a:lnTo>
                <a:cubicBezTo>
                  <a:pt x="9541" y="88964"/>
                  <a:pt x="5771" y="88430"/>
                  <a:pt x="2002" y="87896"/>
                </a:cubicBezTo>
                <a:close/>
                <a:moveTo>
                  <a:pt x="2002" y="77856"/>
                </a:moveTo>
                <a:cubicBezTo>
                  <a:pt x="5771" y="78056"/>
                  <a:pt x="9541" y="78256"/>
                  <a:pt x="13344" y="78490"/>
                </a:cubicBezTo>
                <a:lnTo>
                  <a:pt x="13344" y="81558"/>
                </a:lnTo>
                <a:cubicBezTo>
                  <a:pt x="9541" y="81191"/>
                  <a:pt x="5771" y="80825"/>
                  <a:pt x="2002" y="80458"/>
                </a:cubicBezTo>
                <a:close/>
                <a:moveTo>
                  <a:pt x="2002" y="70384"/>
                </a:moveTo>
                <a:cubicBezTo>
                  <a:pt x="5771" y="70417"/>
                  <a:pt x="9541" y="70484"/>
                  <a:pt x="13344" y="70551"/>
                </a:cubicBezTo>
                <a:lnTo>
                  <a:pt x="13344" y="73619"/>
                </a:lnTo>
                <a:cubicBezTo>
                  <a:pt x="9541" y="73419"/>
                  <a:pt x="5771" y="73219"/>
                  <a:pt x="2002" y="72986"/>
                </a:cubicBezTo>
                <a:close/>
                <a:moveTo>
                  <a:pt x="2002" y="62912"/>
                </a:moveTo>
                <a:cubicBezTo>
                  <a:pt x="5771" y="62812"/>
                  <a:pt x="9541" y="62712"/>
                  <a:pt x="13344" y="62612"/>
                </a:cubicBezTo>
                <a:lnTo>
                  <a:pt x="13344" y="65680"/>
                </a:lnTo>
                <a:cubicBezTo>
                  <a:pt x="9541" y="65647"/>
                  <a:pt x="5771" y="65580"/>
                  <a:pt x="2002" y="65547"/>
                </a:cubicBezTo>
                <a:close/>
                <a:moveTo>
                  <a:pt x="2002" y="55406"/>
                </a:moveTo>
                <a:lnTo>
                  <a:pt x="13344" y="54672"/>
                </a:lnTo>
                <a:lnTo>
                  <a:pt x="13344" y="57741"/>
                </a:lnTo>
                <a:cubicBezTo>
                  <a:pt x="9541" y="57875"/>
                  <a:pt x="5771" y="57975"/>
                  <a:pt x="2002" y="58108"/>
                </a:cubicBezTo>
                <a:close/>
                <a:moveTo>
                  <a:pt x="2002" y="47934"/>
                </a:moveTo>
                <a:lnTo>
                  <a:pt x="13344" y="46733"/>
                </a:lnTo>
                <a:lnTo>
                  <a:pt x="13344" y="49802"/>
                </a:lnTo>
                <a:cubicBezTo>
                  <a:pt x="9541" y="50103"/>
                  <a:pt x="5771" y="50369"/>
                  <a:pt x="2002" y="50636"/>
                </a:cubicBezTo>
                <a:close/>
                <a:moveTo>
                  <a:pt x="2002" y="40462"/>
                </a:moveTo>
                <a:lnTo>
                  <a:pt x="13344" y="38794"/>
                </a:lnTo>
                <a:lnTo>
                  <a:pt x="13344" y="41863"/>
                </a:lnTo>
                <a:cubicBezTo>
                  <a:pt x="9541" y="42330"/>
                  <a:pt x="5771" y="42764"/>
                  <a:pt x="2002" y="43198"/>
                </a:cubicBezTo>
                <a:close/>
                <a:moveTo>
                  <a:pt x="2002" y="32990"/>
                </a:moveTo>
                <a:cubicBezTo>
                  <a:pt x="5771" y="32290"/>
                  <a:pt x="9541" y="31556"/>
                  <a:pt x="13344" y="30855"/>
                </a:cubicBezTo>
                <a:lnTo>
                  <a:pt x="13344" y="33924"/>
                </a:lnTo>
                <a:lnTo>
                  <a:pt x="2002" y="35759"/>
                </a:lnTo>
                <a:close/>
                <a:moveTo>
                  <a:pt x="2002" y="25518"/>
                </a:moveTo>
                <a:cubicBezTo>
                  <a:pt x="5771" y="24651"/>
                  <a:pt x="9541" y="23784"/>
                  <a:pt x="13344" y="22916"/>
                </a:cubicBezTo>
                <a:lnTo>
                  <a:pt x="13344" y="25985"/>
                </a:lnTo>
                <a:lnTo>
                  <a:pt x="2002" y="28287"/>
                </a:lnTo>
                <a:close/>
                <a:moveTo>
                  <a:pt x="2002" y="18046"/>
                </a:moveTo>
                <a:cubicBezTo>
                  <a:pt x="5771" y="17012"/>
                  <a:pt x="9541" y="15978"/>
                  <a:pt x="13344" y="14977"/>
                </a:cubicBezTo>
                <a:lnTo>
                  <a:pt x="13344" y="18046"/>
                </a:lnTo>
                <a:lnTo>
                  <a:pt x="2002" y="20848"/>
                </a:lnTo>
                <a:close/>
                <a:moveTo>
                  <a:pt x="2002" y="10574"/>
                </a:moveTo>
                <a:lnTo>
                  <a:pt x="13344" y="7038"/>
                </a:lnTo>
                <a:lnTo>
                  <a:pt x="13344" y="10141"/>
                </a:lnTo>
                <a:lnTo>
                  <a:pt x="2002" y="1341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Google Shape;756;p25"/>
          <p:cNvSpPr/>
          <p:nvPr/>
        </p:nvSpPr>
        <p:spPr>
          <a:xfrm>
            <a:off x="4401360" y="2130840"/>
            <a:ext cx="513360" cy="1976400"/>
          </a:xfrm>
          <a:custGeom>
            <a:avLst/>
            <a:gdLst/>
            <a:ahLst/>
            <a:rect l="l" t="t" r="r" b="b"/>
            <a:pathLst>
              <a:path w="29723" h="118886">
                <a:moveTo>
                  <a:pt x="29722" y="10208"/>
                </a:moveTo>
                <a:lnTo>
                  <a:pt x="1" y="1"/>
                </a:lnTo>
                <a:lnTo>
                  <a:pt x="1" y="118886"/>
                </a:lnTo>
                <a:lnTo>
                  <a:pt x="29722" y="114349"/>
                </a:lnTo>
                <a:lnTo>
                  <a:pt x="29722" y="10208"/>
                </a:lnTo>
                <a:close/>
                <a:moveTo>
                  <a:pt x="5138" y="109379"/>
                </a:moveTo>
                <a:lnTo>
                  <a:pt x="10108" y="108945"/>
                </a:lnTo>
                <a:lnTo>
                  <a:pt x="10108" y="112248"/>
                </a:lnTo>
                <a:lnTo>
                  <a:pt x="5138" y="112948"/>
                </a:lnTo>
                <a:close/>
                <a:moveTo>
                  <a:pt x="5138" y="103375"/>
                </a:moveTo>
                <a:cubicBezTo>
                  <a:pt x="6806" y="103275"/>
                  <a:pt x="8440" y="103141"/>
                  <a:pt x="10108" y="103041"/>
                </a:cubicBezTo>
                <a:lnTo>
                  <a:pt x="10108" y="106377"/>
                </a:lnTo>
                <a:cubicBezTo>
                  <a:pt x="8440" y="106544"/>
                  <a:pt x="6806" y="106744"/>
                  <a:pt x="5138" y="106944"/>
                </a:cubicBezTo>
                <a:close/>
                <a:moveTo>
                  <a:pt x="5138" y="97371"/>
                </a:moveTo>
                <a:cubicBezTo>
                  <a:pt x="6806" y="97270"/>
                  <a:pt x="8440" y="97237"/>
                  <a:pt x="10108" y="97170"/>
                </a:cubicBezTo>
                <a:lnTo>
                  <a:pt x="10108" y="100473"/>
                </a:lnTo>
                <a:cubicBezTo>
                  <a:pt x="8440" y="100640"/>
                  <a:pt x="6806" y="100773"/>
                  <a:pt x="5138" y="100940"/>
                </a:cubicBezTo>
                <a:close/>
                <a:moveTo>
                  <a:pt x="5138" y="91366"/>
                </a:moveTo>
                <a:cubicBezTo>
                  <a:pt x="6806" y="91333"/>
                  <a:pt x="8440" y="91299"/>
                  <a:pt x="10108" y="91266"/>
                </a:cubicBezTo>
                <a:lnTo>
                  <a:pt x="10108" y="94602"/>
                </a:lnTo>
                <a:cubicBezTo>
                  <a:pt x="8440" y="94702"/>
                  <a:pt x="6806" y="94802"/>
                  <a:pt x="5138" y="94902"/>
                </a:cubicBezTo>
                <a:close/>
                <a:moveTo>
                  <a:pt x="5138" y="85329"/>
                </a:moveTo>
                <a:cubicBezTo>
                  <a:pt x="6806" y="85362"/>
                  <a:pt x="8440" y="85362"/>
                  <a:pt x="10108" y="85395"/>
                </a:cubicBezTo>
                <a:lnTo>
                  <a:pt x="10108" y="88698"/>
                </a:lnTo>
                <a:cubicBezTo>
                  <a:pt x="8440" y="88764"/>
                  <a:pt x="6806" y="88831"/>
                  <a:pt x="5138" y="88898"/>
                </a:cubicBezTo>
                <a:close/>
                <a:moveTo>
                  <a:pt x="5138" y="79324"/>
                </a:moveTo>
                <a:cubicBezTo>
                  <a:pt x="6806" y="79391"/>
                  <a:pt x="8440" y="79458"/>
                  <a:pt x="10108" y="79491"/>
                </a:cubicBezTo>
                <a:lnTo>
                  <a:pt x="10108" y="82827"/>
                </a:lnTo>
                <a:cubicBezTo>
                  <a:pt x="8440" y="82860"/>
                  <a:pt x="6806" y="82893"/>
                  <a:pt x="5138" y="82893"/>
                </a:cubicBezTo>
                <a:close/>
                <a:moveTo>
                  <a:pt x="5138" y="73320"/>
                </a:moveTo>
                <a:cubicBezTo>
                  <a:pt x="6806" y="73420"/>
                  <a:pt x="8440" y="73520"/>
                  <a:pt x="10108" y="73620"/>
                </a:cubicBezTo>
                <a:lnTo>
                  <a:pt x="10108" y="76923"/>
                </a:lnTo>
                <a:cubicBezTo>
                  <a:pt x="8440" y="76923"/>
                  <a:pt x="6806" y="76923"/>
                  <a:pt x="5138" y="76889"/>
                </a:cubicBezTo>
                <a:close/>
                <a:moveTo>
                  <a:pt x="5138" y="67316"/>
                </a:moveTo>
                <a:cubicBezTo>
                  <a:pt x="6806" y="67449"/>
                  <a:pt x="8440" y="67583"/>
                  <a:pt x="10108" y="67716"/>
                </a:cubicBezTo>
                <a:lnTo>
                  <a:pt x="10108" y="71052"/>
                </a:lnTo>
                <a:cubicBezTo>
                  <a:pt x="8440" y="70985"/>
                  <a:pt x="6806" y="70952"/>
                  <a:pt x="5138" y="70885"/>
                </a:cubicBezTo>
                <a:close/>
                <a:moveTo>
                  <a:pt x="5138" y="61311"/>
                </a:moveTo>
                <a:cubicBezTo>
                  <a:pt x="6806" y="61478"/>
                  <a:pt x="8440" y="61678"/>
                  <a:pt x="10108" y="61845"/>
                </a:cubicBezTo>
                <a:lnTo>
                  <a:pt x="10108" y="65147"/>
                </a:lnTo>
                <a:cubicBezTo>
                  <a:pt x="8440" y="65081"/>
                  <a:pt x="6806" y="64981"/>
                  <a:pt x="5138" y="64881"/>
                </a:cubicBezTo>
                <a:close/>
                <a:moveTo>
                  <a:pt x="5138" y="55307"/>
                </a:moveTo>
                <a:cubicBezTo>
                  <a:pt x="6806" y="55541"/>
                  <a:pt x="8440" y="55741"/>
                  <a:pt x="10108" y="55941"/>
                </a:cubicBezTo>
                <a:lnTo>
                  <a:pt x="10108" y="59277"/>
                </a:lnTo>
                <a:cubicBezTo>
                  <a:pt x="8440" y="59143"/>
                  <a:pt x="6806" y="59010"/>
                  <a:pt x="5138" y="58876"/>
                </a:cubicBezTo>
                <a:close/>
                <a:moveTo>
                  <a:pt x="5138" y="49303"/>
                </a:moveTo>
                <a:cubicBezTo>
                  <a:pt x="6806" y="49536"/>
                  <a:pt x="8474" y="49803"/>
                  <a:pt x="10108" y="50070"/>
                </a:cubicBezTo>
                <a:lnTo>
                  <a:pt x="10108" y="53372"/>
                </a:lnTo>
                <a:cubicBezTo>
                  <a:pt x="8474" y="53206"/>
                  <a:pt x="6806" y="53039"/>
                  <a:pt x="5138" y="52872"/>
                </a:cubicBezTo>
                <a:close/>
                <a:moveTo>
                  <a:pt x="5138" y="40863"/>
                </a:moveTo>
                <a:lnTo>
                  <a:pt x="5138" y="37294"/>
                </a:lnTo>
                <a:cubicBezTo>
                  <a:pt x="6806" y="37628"/>
                  <a:pt x="8440" y="37961"/>
                  <a:pt x="10108" y="38295"/>
                </a:cubicBezTo>
                <a:lnTo>
                  <a:pt x="10108" y="41597"/>
                </a:lnTo>
                <a:cubicBezTo>
                  <a:pt x="8440" y="41364"/>
                  <a:pt x="6806" y="41097"/>
                  <a:pt x="5138" y="40863"/>
                </a:cubicBezTo>
                <a:close/>
                <a:moveTo>
                  <a:pt x="5138" y="43298"/>
                </a:moveTo>
                <a:cubicBezTo>
                  <a:pt x="6806" y="43599"/>
                  <a:pt x="8474" y="43866"/>
                  <a:pt x="10108" y="44166"/>
                </a:cubicBezTo>
                <a:lnTo>
                  <a:pt x="10108" y="47501"/>
                </a:lnTo>
                <a:cubicBezTo>
                  <a:pt x="8474" y="47301"/>
                  <a:pt x="6806" y="47068"/>
                  <a:pt x="5138" y="46868"/>
                </a:cubicBezTo>
                <a:close/>
                <a:moveTo>
                  <a:pt x="5138" y="31290"/>
                </a:moveTo>
                <a:cubicBezTo>
                  <a:pt x="6806" y="31657"/>
                  <a:pt x="8474" y="32024"/>
                  <a:pt x="10108" y="32391"/>
                </a:cubicBezTo>
                <a:lnTo>
                  <a:pt x="10108" y="35726"/>
                </a:lnTo>
                <a:cubicBezTo>
                  <a:pt x="8474" y="35426"/>
                  <a:pt x="6806" y="35159"/>
                  <a:pt x="5138" y="34859"/>
                </a:cubicBezTo>
                <a:close/>
                <a:moveTo>
                  <a:pt x="5138" y="25286"/>
                </a:moveTo>
                <a:cubicBezTo>
                  <a:pt x="6806" y="25686"/>
                  <a:pt x="8440" y="26086"/>
                  <a:pt x="10108" y="26520"/>
                </a:cubicBezTo>
                <a:lnTo>
                  <a:pt x="10108" y="29822"/>
                </a:lnTo>
                <a:cubicBezTo>
                  <a:pt x="8474" y="29522"/>
                  <a:pt x="6806" y="29188"/>
                  <a:pt x="5138" y="28855"/>
                </a:cubicBezTo>
                <a:close/>
                <a:moveTo>
                  <a:pt x="5138" y="19281"/>
                </a:moveTo>
                <a:cubicBezTo>
                  <a:pt x="6806" y="19715"/>
                  <a:pt x="8474" y="20182"/>
                  <a:pt x="10108" y="20616"/>
                </a:cubicBezTo>
                <a:lnTo>
                  <a:pt x="10108" y="23951"/>
                </a:lnTo>
                <a:cubicBezTo>
                  <a:pt x="8474" y="23584"/>
                  <a:pt x="6806" y="23217"/>
                  <a:pt x="5138" y="22850"/>
                </a:cubicBezTo>
                <a:close/>
                <a:moveTo>
                  <a:pt x="5138" y="13277"/>
                </a:moveTo>
                <a:cubicBezTo>
                  <a:pt x="6806" y="13744"/>
                  <a:pt x="8474" y="14244"/>
                  <a:pt x="10108" y="14745"/>
                </a:cubicBezTo>
                <a:lnTo>
                  <a:pt x="10108" y="18047"/>
                </a:lnTo>
                <a:cubicBezTo>
                  <a:pt x="8474" y="17647"/>
                  <a:pt x="6806" y="17246"/>
                  <a:pt x="5138" y="16846"/>
                </a:cubicBezTo>
                <a:close/>
                <a:moveTo>
                  <a:pt x="10108" y="12176"/>
                </a:moveTo>
                <a:lnTo>
                  <a:pt x="5138" y="10842"/>
                </a:lnTo>
                <a:lnTo>
                  <a:pt x="5138" y="7273"/>
                </a:lnTo>
                <a:lnTo>
                  <a:pt x="10108" y="8840"/>
                </a:lnTo>
                <a:close/>
                <a:moveTo>
                  <a:pt x="16546" y="13877"/>
                </a:moveTo>
                <a:lnTo>
                  <a:pt x="13377" y="13010"/>
                </a:lnTo>
                <a:lnTo>
                  <a:pt x="13377" y="9808"/>
                </a:lnTo>
                <a:lnTo>
                  <a:pt x="16546" y="10842"/>
                </a:lnTo>
                <a:close/>
                <a:moveTo>
                  <a:pt x="16579" y="19615"/>
                </a:moveTo>
                <a:cubicBezTo>
                  <a:pt x="15512" y="19348"/>
                  <a:pt x="14478" y="19081"/>
                  <a:pt x="13411" y="18814"/>
                </a:cubicBezTo>
                <a:lnTo>
                  <a:pt x="13411" y="15612"/>
                </a:lnTo>
                <a:cubicBezTo>
                  <a:pt x="14445" y="15946"/>
                  <a:pt x="15512" y="16246"/>
                  <a:pt x="16579" y="16579"/>
                </a:cubicBezTo>
                <a:close/>
                <a:moveTo>
                  <a:pt x="16579" y="25352"/>
                </a:moveTo>
                <a:cubicBezTo>
                  <a:pt x="15512" y="25119"/>
                  <a:pt x="14478" y="24852"/>
                  <a:pt x="13411" y="24618"/>
                </a:cubicBezTo>
                <a:lnTo>
                  <a:pt x="13411" y="21449"/>
                </a:lnTo>
                <a:cubicBezTo>
                  <a:pt x="14478" y="21716"/>
                  <a:pt x="15512" y="22017"/>
                  <a:pt x="16579" y="22283"/>
                </a:cubicBezTo>
                <a:close/>
                <a:moveTo>
                  <a:pt x="16579" y="31056"/>
                </a:moveTo>
                <a:cubicBezTo>
                  <a:pt x="15545" y="30856"/>
                  <a:pt x="14478" y="30656"/>
                  <a:pt x="13411" y="30423"/>
                </a:cubicBezTo>
                <a:lnTo>
                  <a:pt x="13411" y="27254"/>
                </a:lnTo>
                <a:cubicBezTo>
                  <a:pt x="14478" y="27487"/>
                  <a:pt x="15545" y="27754"/>
                  <a:pt x="16579" y="28021"/>
                </a:cubicBezTo>
                <a:close/>
                <a:moveTo>
                  <a:pt x="16613" y="36794"/>
                </a:moveTo>
                <a:cubicBezTo>
                  <a:pt x="15545" y="36594"/>
                  <a:pt x="14478" y="36427"/>
                  <a:pt x="13444" y="36260"/>
                </a:cubicBezTo>
                <a:lnTo>
                  <a:pt x="13444" y="33058"/>
                </a:lnTo>
                <a:cubicBezTo>
                  <a:pt x="14478" y="33291"/>
                  <a:pt x="15545" y="33525"/>
                  <a:pt x="16613" y="33758"/>
                </a:cubicBezTo>
                <a:close/>
                <a:moveTo>
                  <a:pt x="16613" y="42531"/>
                </a:moveTo>
                <a:cubicBezTo>
                  <a:pt x="15545" y="42364"/>
                  <a:pt x="14511" y="42198"/>
                  <a:pt x="13444" y="42031"/>
                </a:cubicBezTo>
                <a:lnTo>
                  <a:pt x="13444" y="38862"/>
                </a:lnTo>
                <a:cubicBezTo>
                  <a:pt x="14511" y="39062"/>
                  <a:pt x="15545" y="39262"/>
                  <a:pt x="16613" y="39496"/>
                </a:cubicBezTo>
                <a:close/>
                <a:moveTo>
                  <a:pt x="16613" y="48269"/>
                </a:moveTo>
                <a:cubicBezTo>
                  <a:pt x="15579" y="48135"/>
                  <a:pt x="14511" y="47968"/>
                  <a:pt x="13444" y="47868"/>
                </a:cubicBezTo>
                <a:lnTo>
                  <a:pt x="13444" y="44666"/>
                </a:lnTo>
                <a:cubicBezTo>
                  <a:pt x="14511" y="44833"/>
                  <a:pt x="15579" y="45033"/>
                  <a:pt x="16613" y="45200"/>
                </a:cubicBezTo>
                <a:close/>
                <a:moveTo>
                  <a:pt x="16646" y="53973"/>
                </a:moveTo>
                <a:cubicBezTo>
                  <a:pt x="15579" y="53873"/>
                  <a:pt x="14511" y="53773"/>
                  <a:pt x="13477" y="53673"/>
                </a:cubicBezTo>
                <a:lnTo>
                  <a:pt x="13477" y="50470"/>
                </a:lnTo>
                <a:cubicBezTo>
                  <a:pt x="14511" y="50604"/>
                  <a:pt x="15579" y="50770"/>
                  <a:pt x="16646" y="50937"/>
                </a:cubicBezTo>
                <a:close/>
                <a:moveTo>
                  <a:pt x="16646" y="59710"/>
                </a:moveTo>
                <a:cubicBezTo>
                  <a:pt x="15579" y="59643"/>
                  <a:pt x="14545" y="59543"/>
                  <a:pt x="13477" y="59477"/>
                </a:cubicBezTo>
                <a:lnTo>
                  <a:pt x="13477" y="56274"/>
                </a:lnTo>
                <a:cubicBezTo>
                  <a:pt x="14545" y="56408"/>
                  <a:pt x="15579" y="56541"/>
                  <a:pt x="16646" y="56675"/>
                </a:cubicBezTo>
                <a:close/>
                <a:moveTo>
                  <a:pt x="16646" y="65448"/>
                </a:moveTo>
                <a:cubicBezTo>
                  <a:pt x="15612" y="65381"/>
                  <a:pt x="14545" y="65314"/>
                  <a:pt x="13477" y="65281"/>
                </a:cubicBezTo>
                <a:lnTo>
                  <a:pt x="13477" y="62079"/>
                </a:lnTo>
                <a:cubicBezTo>
                  <a:pt x="14545" y="62179"/>
                  <a:pt x="15612" y="62279"/>
                  <a:pt x="16646" y="62412"/>
                </a:cubicBezTo>
                <a:close/>
                <a:moveTo>
                  <a:pt x="16680" y="71185"/>
                </a:moveTo>
                <a:cubicBezTo>
                  <a:pt x="15612" y="71152"/>
                  <a:pt x="14545" y="71118"/>
                  <a:pt x="13511" y="71085"/>
                </a:cubicBezTo>
                <a:lnTo>
                  <a:pt x="13511" y="67883"/>
                </a:lnTo>
                <a:cubicBezTo>
                  <a:pt x="14545" y="67949"/>
                  <a:pt x="15612" y="68050"/>
                  <a:pt x="16680" y="68116"/>
                </a:cubicBezTo>
                <a:close/>
                <a:moveTo>
                  <a:pt x="16680" y="76889"/>
                </a:moveTo>
                <a:cubicBezTo>
                  <a:pt x="15612" y="76889"/>
                  <a:pt x="14545" y="76889"/>
                  <a:pt x="13511" y="76889"/>
                </a:cubicBezTo>
                <a:lnTo>
                  <a:pt x="13511" y="73687"/>
                </a:lnTo>
                <a:cubicBezTo>
                  <a:pt x="14545" y="73754"/>
                  <a:pt x="15612" y="73787"/>
                  <a:pt x="16680" y="73854"/>
                </a:cubicBezTo>
                <a:close/>
                <a:moveTo>
                  <a:pt x="16680" y="82627"/>
                </a:moveTo>
                <a:cubicBezTo>
                  <a:pt x="15645" y="82660"/>
                  <a:pt x="14578" y="82660"/>
                  <a:pt x="13511" y="82693"/>
                </a:cubicBezTo>
                <a:lnTo>
                  <a:pt x="13511" y="79491"/>
                </a:lnTo>
                <a:cubicBezTo>
                  <a:pt x="14578" y="79524"/>
                  <a:pt x="15645" y="79558"/>
                  <a:pt x="16680" y="79591"/>
                </a:cubicBezTo>
                <a:close/>
                <a:moveTo>
                  <a:pt x="16680" y="88364"/>
                </a:moveTo>
                <a:cubicBezTo>
                  <a:pt x="15645" y="88397"/>
                  <a:pt x="14578" y="88464"/>
                  <a:pt x="13511" y="88497"/>
                </a:cubicBezTo>
                <a:lnTo>
                  <a:pt x="13511" y="85295"/>
                </a:lnTo>
                <a:cubicBezTo>
                  <a:pt x="14578" y="85295"/>
                  <a:pt x="15645" y="85295"/>
                  <a:pt x="16680" y="85329"/>
                </a:cubicBezTo>
                <a:close/>
                <a:moveTo>
                  <a:pt x="16713" y="94101"/>
                </a:moveTo>
                <a:cubicBezTo>
                  <a:pt x="15645" y="94168"/>
                  <a:pt x="14611" y="94235"/>
                  <a:pt x="13544" y="94302"/>
                </a:cubicBezTo>
                <a:lnTo>
                  <a:pt x="13544" y="91099"/>
                </a:lnTo>
                <a:cubicBezTo>
                  <a:pt x="14578" y="91099"/>
                  <a:pt x="15645" y="91066"/>
                  <a:pt x="16713" y="91066"/>
                </a:cubicBezTo>
                <a:close/>
                <a:moveTo>
                  <a:pt x="16713" y="99806"/>
                </a:moveTo>
                <a:cubicBezTo>
                  <a:pt x="15679" y="99906"/>
                  <a:pt x="14611" y="100006"/>
                  <a:pt x="13544" y="100106"/>
                </a:cubicBezTo>
                <a:lnTo>
                  <a:pt x="13544" y="96904"/>
                </a:lnTo>
                <a:cubicBezTo>
                  <a:pt x="14611" y="96870"/>
                  <a:pt x="15645" y="96803"/>
                  <a:pt x="16713" y="96770"/>
                </a:cubicBezTo>
                <a:close/>
                <a:moveTo>
                  <a:pt x="16713" y="105543"/>
                </a:moveTo>
                <a:cubicBezTo>
                  <a:pt x="15679" y="105676"/>
                  <a:pt x="14611" y="105777"/>
                  <a:pt x="13544" y="105910"/>
                </a:cubicBezTo>
                <a:lnTo>
                  <a:pt x="13544" y="102708"/>
                </a:lnTo>
                <a:cubicBezTo>
                  <a:pt x="14611" y="102641"/>
                  <a:pt x="15679" y="102574"/>
                  <a:pt x="16713" y="102508"/>
                </a:cubicBezTo>
                <a:close/>
                <a:moveTo>
                  <a:pt x="16746" y="111280"/>
                </a:moveTo>
                <a:lnTo>
                  <a:pt x="13577" y="111714"/>
                </a:lnTo>
                <a:lnTo>
                  <a:pt x="13577" y="108512"/>
                </a:lnTo>
                <a:lnTo>
                  <a:pt x="16746" y="108245"/>
                </a:lnTo>
                <a:close/>
                <a:moveTo>
                  <a:pt x="19348" y="108078"/>
                </a:moveTo>
                <a:lnTo>
                  <a:pt x="21650" y="107845"/>
                </a:lnTo>
                <a:lnTo>
                  <a:pt x="21650" y="110680"/>
                </a:lnTo>
                <a:lnTo>
                  <a:pt x="19348" y="111014"/>
                </a:lnTo>
                <a:close/>
                <a:moveTo>
                  <a:pt x="19348" y="102407"/>
                </a:moveTo>
                <a:cubicBezTo>
                  <a:pt x="20115" y="102341"/>
                  <a:pt x="20883" y="102307"/>
                  <a:pt x="21650" y="102241"/>
                </a:cubicBezTo>
                <a:lnTo>
                  <a:pt x="21650" y="105076"/>
                </a:lnTo>
                <a:lnTo>
                  <a:pt x="19348" y="105343"/>
                </a:lnTo>
                <a:close/>
                <a:moveTo>
                  <a:pt x="19348" y="99672"/>
                </a:moveTo>
                <a:lnTo>
                  <a:pt x="19348" y="96737"/>
                </a:lnTo>
                <a:cubicBezTo>
                  <a:pt x="20115" y="96703"/>
                  <a:pt x="20883" y="96670"/>
                  <a:pt x="21650" y="96637"/>
                </a:cubicBezTo>
                <a:lnTo>
                  <a:pt x="21650" y="99472"/>
                </a:lnTo>
                <a:cubicBezTo>
                  <a:pt x="20883" y="99539"/>
                  <a:pt x="20115" y="99605"/>
                  <a:pt x="19348" y="99672"/>
                </a:cubicBezTo>
                <a:close/>
                <a:moveTo>
                  <a:pt x="19348" y="91066"/>
                </a:moveTo>
                <a:lnTo>
                  <a:pt x="21650" y="91033"/>
                </a:lnTo>
                <a:lnTo>
                  <a:pt x="21650" y="93835"/>
                </a:lnTo>
                <a:cubicBezTo>
                  <a:pt x="20883" y="93901"/>
                  <a:pt x="20115" y="93935"/>
                  <a:pt x="19348" y="94001"/>
                </a:cubicBezTo>
                <a:close/>
                <a:moveTo>
                  <a:pt x="19348" y="88331"/>
                </a:moveTo>
                <a:lnTo>
                  <a:pt x="19348" y="85395"/>
                </a:lnTo>
                <a:cubicBezTo>
                  <a:pt x="20115" y="85395"/>
                  <a:pt x="20883" y="85395"/>
                  <a:pt x="21650" y="85395"/>
                </a:cubicBezTo>
                <a:lnTo>
                  <a:pt x="21650" y="88231"/>
                </a:lnTo>
                <a:close/>
                <a:moveTo>
                  <a:pt x="19348" y="79725"/>
                </a:moveTo>
                <a:lnTo>
                  <a:pt x="21650" y="79791"/>
                </a:lnTo>
                <a:lnTo>
                  <a:pt x="21650" y="82627"/>
                </a:lnTo>
                <a:cubicBezTo>
                  <a:pt x="20883" y="82627"/>
                  <a:pt x="20115" y="82660"/>
                  <a:pt x="19348" y="82660"/>
                </a:cubicBezTo>
                <a:close/>
                <a:moveTo>
                  <a:pt x="19348" y="76989"/>
                </a:moveTo>
                <a:lnTo>
                  <a:pt x="19348" y="74054"/>
                </a:lnTo>
                <a:cubicBezTo>
                  <a:pt x="20115" y="74087"/>
                  <a:pt x="20883" y="74121"/>
                  <a:pt x="21650" y="74187"/>
                </a:cubicBezTo>
                <a:lnTo>
                  <a:pt x="21650" y="77023"/>
                </a:lnTo>
                <a:cubicBezTo>
                  <a:pt x="20883" y="76989"/>
                  <a:pt x="20115" y="76989"/>
                  <a:pt x="19348" y="76989"/>
                </a:cubicBezTo>
                <a:close/>
                <a:moveTo>
                  <a:pt x="19348" y="68383"/>
                </a:moveTo>
                <a:cubicBezTo>
                  <a:pt x="20115" y="68450"/>
                  <a:pt x="20883" y="68517"/>
                  <a:pt x="21650" y="68550"/>
                </a:cubicBezTo>
                <a:lnTo>
                  <a:pt x="21650" y="71385"/>
                </a:lnTo>
                <a:cubicBezTo>
                  <a:pt x="20883" y="71385"/>
                  <a:pt x="20115" y="71352"/>
                  <a:pt x="19348" y="71319"/>
                </a:cubicBezTo>
                <a:close/>
                <a:moveTo>
                  <a:pt x="19348" y="62712"/>
                </a:moveTo>
                <a:lnTo>
                  <a:pt x="21650" y="62946"/>
                </a:lnTo>
                <a:lnTo>
                  <a:pt x="21650" y="65781"/>
                </a:lnTo>
                <a:lnTo>
                  <a:pt x="19348" y="65648"/>
                </a:lnTo>
                <a:close/>
                <a:moveTo>
                  <a:pt x="19348" y="57042"/>
                </a:moveTo>
                <a:cubicBezTo>
                  <a:pt x="20115" y="57142"/>
                  <a:pt x="20883" y="57242"/>
                  <a:pt x="21650" y="57342"/>
                </a:cubicBezTo>
                <a:lnTo>
                  <a:pt x="21650" y="60177"/>
                </a:lnTo>
                <a:cubicBezTo>
                  <a:pt x="20883" y="60110"/>
                  <a:pt x="20115" y="60044"/>
                  <a:pt x="19348" y="59977"/>
                </a:cubicBezTo>
                <a:close/>
                <a:moveTo>
                  <a:pt x="19348" y="51371"/>
                </a:moveTo>
                <a:lnTo>
                  <a:pt x="21650" y="51738"/>
                </a:lnTo>
                <a:lnTo>
                  <a:pt x="21650" y="54540"/>
                </a:lnTo>
                <a:lnTo>
                  <a:pt x="19348" y="54306"/>
                </a:lnTo>
                <a:close/>
                <a:moveTo>
                  <a:pt x="19348" y="45700"/>
                </a:moveTo>
                <a:cubicBezTo>
                  <a:pt x="20115" y="45834"/>
                  <a:pt x="20883" y="45967"/>
                  <a:pt x="21650" y="46100"/>
                </a:cubicBezTo>
                <a:lnTo>
                  <a:pt x="21650" y="48936"/>
                </a:lnTo>
                <a:cubicBezTo>
                  <a:pt x="20883" y="48836"/>
                  <a:pt x="20115" y="48736"/>
                  <a:pt x="19348" y="48636"/>
                </a:cubicBezTo>
                <a:close/>
                <a:moveTo>
                  <a:pt x="19348" y="40029"/>
                </a:moveTo>
                <a:lnTo>
                  <a:pt x="21650" y="40496"/>
                </a:lnTo>
                <a:lnTo>
                  <a:pt x="21650" y="43332"/>
                </a:lnTo>
                <a:cubicBezTo>
                  <a:pt x="20883" y="43232"/>
                  <a:pt x="20115" y="43098"/>
                  <a:pt x="19348" y="42998"/>
                </a:cubicBezTo>
                <a:close/>
                <a:moveTo>
                  <a:pt x="19348" y="34359"/>
                </a:moveTo>
                <a:cubicBezTo>
                  <a:pt x="20115" y="34526"/>
                  <a:pt x="20883" y="34726"/>
                  <a:pt x="21650" y="34892"/>
                </a:cubicBezTo>
                <a:lnTo>
                  <a:pt x="21650" y="37728"/>
                </a:lnTo>
                <a:lnTo>
                  <a:pt x="19348" y="37328"/>
                </a:lnTo>
                <a:close/>
                <a:moveTo>
                  <a:pt x="19348" y="28688"/>
                </a:moveTo>
                <a:cubicBezTo>
                  <a:pt x="20115" y="28888"/>
                  <a:pt x="20883" y="29088"/>
                  <a:pt x="21650" y="29288"/>
                </a:cubicBezTo>
                <a:lnTo>
                  <a:pt x="21650" y="32090"/>
                </a:lnTo>
                <a:cubicBezTo>
                  <a:pt x="20883" y="31957"/>
                  <a:pt x="20115" y="31790"/>
                  <a:pt x="19348" y="31657"/>
                </a:cubicBezTo>
                <a:close/>
                <a:moveTo>
                  <a:pt x="19348" y="25986"/>
                </a:moveTo>
                <a:lnTo>
                  <a:pt x="19348" y="23017"/>
                </a:lnTo>
                <a:lnTo>
                  <a:pt x="21650" y="23651"/>
                </a:lnTo>
                <a:lnTo>
                  <a:pt x="21650" y="26486"/>
                </a:lnTo>
                <a:cubicBezTo>
                  <a:pt x="20883" y="26320"/>
                  <a:pt x="20115" y="26153"/>
                  <a:pt x="19348" y="25986"/>
                </a:cubicBezTo>
                <a:close/>
                <a:moveTo>
                  <a:pt x="19348" y="17380"/>
                </a:moveTo>
                <a:cubicBezTo>
                  <a:pt x="20115" y="17580"/>
                  <a:pt x="20883" y="17814"/>
                  <a:pt x="21650" y="18047"/>
                </a:cubicBezTo>
                <a:lnTo>
                  <a:pt x="21650" y="20882"/>
                </a:lnTo>
                <a:cubicBezTo>
                  <a:pt x="20883" y="20682"/>
                  <a:pt x="20115" y="20482"/>
                  <a:pt x="19348" y="20315"/>
                </a:cubicBezTo>
                <a:close/>
                <a:moveTo>
                  <a:pt x="21650" y="15278"/>
                </a:moveTo>
                <a:lnTo>
                  <a:pt x="19348" y="14645"/>
                </a:lnTo>
                <a:lnTo>
                  <a:pt x="19348" y="11709"/>
                </a:lnTo>
                <a:lnTo>
                  <a:pt x="21650" y="12443"/>
                </a:lnTo>
                <a:close/>
                <a:moveTo>
                  <a:pt x="23751" y="107745"/>
                </a:moveTo>
                <a:lnTo>
                  <a:pt x="25719" y="107544"/>
                </a:lnTo>
                <a:lnTo>
                  <a:pt x="25719" y="110213"/>
                </a:lnTo>
                <a:lnTo>
                  <a:pt x="23751" y="110480"/>
                </a:lnTo>
                <a:close/>
                <a:moveTo>
                  <a:pt x="23751" y="102174"/>
                </a:moveTo>
                <a:cubicBezTo>
                  <a:pt x="24418" y="102107"/>
                  <a:pt x="25086" y="102074"/>
                  <a:pt x="25753" y="102041"/>
                </a:cubicBezTo>
                <a:lnTo>
                  <a:pt x="25753" y="104676"/>
                </a:lnTo>
                <a:cubicBezTo>
                  <a:pt x="25086" y="104776"/>
                  <a:pt x="24418" y="104843"/>
                  <a:pt x="23751" y="104909"/>
                </a:cubicBezTo>
                <a:close/>
                <a:moveTo>
                  <a:pt x="23751" y="96603"/>
                </a:moveTo>
                <a:cubicBezTo>
                  <a:pt x="24418" y="96570"/>
                  <a:pt x="25086" y="96537"/>
                  <a:pt x="25753" y="96503"/>
                </a:cubicBezTo>
                <a:lnTo>
                  <a:pt x="25753" y="99172"/>
                </a:lnTo>
                <a:cubicBezTo>
                  <a:pt x="25086" y="99239"/>
                  <a:pt x="24418" y="99305"/>
                  <a:pt x="23751" y="99339"/>
                </a:cubicBezTo>
                <a:close/>
                <a:moveTo>
                  <a:pt x="23785" y="91033"/>
                </a:moveTo>
                <a:cubicBezTo>
                  <a:pt x="24452" y="91033"/>
                  <a:pt x="25119" y="90999"/>
                  <a:pt x="25753" y="90999"/>
                </a:cubicBezTo>
                <a:lnTo>
                  <a:pt x="25753" y="93668"/>
                </a:lnTo>
                <a:cubicBezTo>
                  <a:pt x="25119" y="93701"/>
                  <a:pt x="24452" y="93735"/>
                  <a:pt x="23785" y="93801"/>
                </a:cubicBezTo>
                <a:close/>
                <a:moveTo>
                  <a:pt x="23785" y="85462"/>
                </a:moveTo>
                <a:cubicBezTo>
                  <a:pt x="24452" y="85462"/>
                  <a:pt x="25119" y="85495"/>
                  <a:pt x="25786" y="85495"/>
                </a:cubicBezTo>
                <a:lnTo>
                  <a:pt x="25786" y="88131"/>
                </a:lnTo>
                <a:cubicBezTo>
                  <a:pt x="25119" y="88164"/>
                  <a:pt x="24452" y="88197"/>
                  <a:pt x="23785" y="88231"/>
                </a:cubicBezTo>
                <a:close/>
                <a:moveTo>
                  <a:pt x="23818" y="79891"/>
                </a:moveTo>
                <a:cubicBezTo>
                  <a:pt x="24485" y="79925"/>
                  <a:pt x="25119" y="79958"/>
                  <a:pt x="25786" y="79958"/>
                </a:cubicBezTo>
                <a:lnTo>
                  <a:pt x="25786" y="82627"/>
                </a:lnTo>
                <a:cubicBezTo>
                  <a:pt x="25119" y="82627"/>
                  <a:pt x="24485" y="82660"/>
                  <a:pt x="23818" y="82660"/>
                </a:cubicBezTo>
                <a:close/>
                <a:moveTo>
                  <a:pt x="23818" y="74354"/>
                </a:moveTo>
                <a:cubicBezTo>
                  <a:pt x="24485" y="74387"/>
                  <a:pt x="25152" y="74421"/>
                  <a:pt x="25819" y="74454"/>
                </a:cubicBezTo>
                <a:lnTo>
                  <a:pt x="25819" y="77123"/>
                </a:lnTo>
                <a:cubicBezTo>
                  <a:pt x="25152" y="77089"/>
                  <a:pt x="24485" y="77089"/>
                  <a:pt x="23818" y="77089"/>
                </a:cubicBezTo>
                <a:close/>
                <a:moveTo>
                  <a:pt x="23851" y="68783"/>
                </a:moveTo>
                <a:cubicBezTo>
                  <a:pt x="24518" y="68817"/>
                  <a:pt x="25186" y="68883"/>
                  <a:pt x="25819" y="68950"/>
                </a:cubicBezTo>
                <a:lnTo>
                  <a:pt x="25819" y="71585"/>
                </a:lnTo>
                <a:cubicBezTo>
                  <a:pt x="25152" y="71585"/>
                  <a:pt x="24518" y="71552"/>
                  <a:pt x="23851" y="71519"/>
                </a:cubicBezTo>
                <a:close/>
                <a:moveTo>
                  <a:pt x="23851" y="63213"/>
                </a:moveTo>
                <a:cubicBezTo>
                  <a:pt x="24518" y="63279"/>
                  <a:pt x="25186" y="63346"/>
                  <a:pt x="25853" y="63413"/>
                </a:cubicBezTo>
                <a:lnTo>
                  <a:pt x="25853" y="66081"/>
                </a:lnTo>
                <a:cubicBezTo>
                  <a:pt x="25186" y="66048"/>
                  <a:pt x="24518" y="66015"/>
                  <a:pt x="23851" y="65981"/>
                </a:cubicBezTo>
                <a:close/>
                <a:moveTo>
                  <a:pt x="23885" y="57642"/>
                </a:moveTo>
                <a:cubicBezTo>
                  <a:pt x="24552" y="57742"/>
                  <a:pt x="25186" y="57809"/>
                  <a:pt x="25853" y="57909"/>
                </a:cubicBezTo>
                <a:lnTo>
                  <a:pt x="25853" y="60544"/>
                </a:lnTo>
                <a:cubicBezTo>
                  <a:pt x="25186" y="60511"/>
                  <a:pt x="24518" y="60444"/>
                  <a:pt x="23885" y="60411"/>
                </a:cubicBezTo>
                <a:close/>
                <a:moveTo>
                  <a:pt x="23885" y="52071"/>
                </a:moveTo>
                <a:cubicBezTo>
                  <a:pt x="24552" y="52171"/>
                  <a:pt x="25219" y="52272"/>
                  <a:pt x="25886" y="52372"/>
                </a:cubicBezTo>
                <a:lnTo>
                  <a:pt x="25886" y="55040"/>
                </a:lnTo>
                <a:cubicBezTo>
                  <a:pt x="25219" y="54973"/>
                  <a:pt x="24552" y="54907"/>
                  <a:pt x="23885" y="54840"/>
                </a:cubicBezTo>
                <a:close/>
                <a:moveTo>
                  <a:pt x="23918" y="46534"/>
                </a:moveTo>
                <a:cubicBezTo>
                  <a:pt x="24552" y="46634"/>
                  <a:pt x="25219" y="46768"/>
                  <a:pt x="25886" y="46868"/>
                </a:cubicBezTo>
                <a:lnTo>
                  <a:pt x="25886" y="49536"/>
                </a:lnTo>
                <a:cubicBezTo>
                  <a:pt x="25219" y="49436"/>
                  <a:pt x="24552" y="49369"/>
                  <a:pt x="23918" y="49269"/>
                </a:cubicBezTo>
                <a:close/>
                <a:moveTo>
                  <a:pt x="23918" y="40963"/>
                </a:moveTo>
                <a:cubicBezTo>
                  <a:pt x="24585" y="41097"/>
                  <a:pt x="25252" y="41230"/>
                  <a:pt x="25920" y="41364"/>
                </a:cubicBezTo>
                <a:lnTo>
                  <a:pt x="25920" y="43999"/>
                </a:lnTo>
                <a:cubicBezTo>
                  <a:pt x="25252" y="43899"/>
                  <a:pt x="24585" y="43799"/>
                  <a:pt x="23918" y="43699"/>
                </a:cubicBezTo>
                <a:close/>
                <a:moveTo>
                  <a:pt x="23918" y="35393"/>
                </a:moveTo>
                <a:cubicBezTo>
                  <a:pt x="24585" y="35526"/>
                  <a:pt x="25252" y="35693"/>
                  <a:pt x="25920" y="35826"/>
                </a:cubicBezTo>
                <a:lnTo>
                  <a:pt x="25920" y="38495"/>
                </a:lnTo>
                <a:cubicBezTo>
                  <a:pt x="25252" y="38362"/>
                  <a:pt x="24585" y="38262"/>
                  <a:pt x="23918" y="38161"/>
                </a:cubicBezTo>
                <a:close/>
                <a:moveTo>
                  <a:pt x="23951" y="29822"/>
                </a:moveTo>
                <a:cubicBezTo>
                  <a:pt x="24619" y="29989"/>
                  <a:pt x="25286" y="30156"/>
                  <a:pt x="25920" y="30323"/>
                </a:cubicBezTo>
                <a:lnTo>
                  <a:pt x="25920" y="32991"/>
                </a:lnTo>
                <a:cubicBezTo>
                  <a:pt x="25286" y="32858"/>
                  <a:pt x="24619" y="32724"/>
                  <a:pt x="23951" y="32591"/>
                </a:cubicBezTo>
                <a:close/>
                <a:moveTo>
                  <a:pt x="23951" y="24251"/>
                </a:moveTo>
                <a:cubicBezTo>
                  <a:pt x="24619" y="24452"/>
                  <a:pt x="25286" y="24618"/>
                  <a:pt x="25953" y="24785"/>
                </a:cubicBezTo>
                <a:lnTo>
                  <a:pt x="25953" y="27454"/>
                </a:lnTo>
                <a:cubicBezTo>
                  <a:pt x="25286" y="27320"/>
                  <a:pt x="24619" y="27154"/>
                  <a:pt x="23951" y="27020"/>
                </a:cubicBezTo>
                <a:close/>
                <a:moveTo>
                  <a:pt x="23985" y="18714"/>
                </a:moveTo>
                <a:cubicBezTo>
                  <a:pt x="24652" y="18881"/>
                  <a:pt x="25286" y="19081"/>
                  <a:pt x="25953" y="19281"/>
                </a:cubicBezTo>
                <a:lnTo>
                  <a:pt x="25953" y="21950"/>
                </a:lnTo>
                <a:cubicBezTo>
                  <a:pt x="25286" y="21783"/>
                  <a:pt x="24652" y="21616"/>
                  <a:pt x="23985" y="21449"/>
                </a:cubicBezTo>
                <a:close/>
                <a:moveTo>
                  <a:pt x="25986" y="16413"/>
                </a:moveTo>
                <a:lnTo>
                  <a:pt x="23985" y="15879"/>
                </a:lnTo>
                <a:lnTo>
                  <a:pt x="23985" y="13144"/>
                </a:lnTo>
                <a:lnTo>
                  <a:pt x="25986" y="13777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Google Shape;757;p25"/>
          <p:cNvSpPr/>
          <p:nvPr/>
        </p:nvSpPr>
        <p:spPr>
          <a:xfrm>
            <a:off x="7216560" y="2518560"/>
            <a:ext cx="199800" cy="1480680"/>
          </a:xfrm>
          <a:custGeom>
            <a:avLst/>
            <a:gdLst/>
            <a:ahLst/>
            <a:rect l="l" t="t" r="r" b="b"/>
            <a:pathLst>
              <a:path w="11575" h="89065">
                <a:moveTo>
                  <a:pt x="0" y="0"/>
                </a:moveTo>
                <a:lnTo>
                  <a:pt x="0" y="89064"/>
                </a:lnTo>
                <a:lnTo>
                  <a:pt x="11575" y="86262"/>
                </a:lnTo>
                <a:lnTo>
                  <a:pt x="11575" y="3803"/>
                </a:lnTo>
                <a:close/>
                <a:moveTo>
                  <a:pt x="10074" y="82426"/>
                </a:moveTo>
                <a:lnTo>
                  <a:pt x="1601" y="84728"/>
                </a:lnTo>
                <a:lnTo>
                  <a:pt x="1601" y="82426"/>
                </a:lnTo>
                <a:lnTo>
                  <a:pt x="10074" y="80558"/>
                </a:lnTo>
                <a:close/>
                <a:moveTo>
                  <a:pt x="10074" y="76855"/>
                </a:moveTo>
                <a:cubicBezTo>
                  <a:pt x="7239" y="77523"/>
                  <a:pt x="4437" y="78156"/>
                  <a:pt x="1601" y="78790"/>
                </a:cubicBezTo>
                <a:lnTo>
                  <a:pt x="1601" y="76489"/>
                </a:lnTo>
                <a:cubicBezTo>
                  <a:pt x="4437" y="75988"/>
                  <a:pt x="7239" y="75488"/>
                  <a:pt x="10074" y="74987"/>
                </a:cubicBezTo>
                <a:close/>
                <a:moveTo>
                  <a:pt x="10074" y="71285"/>
                </a:moveTo>
                <a:cubicBezTo>
                  <a:pt x="7239" y="71818"/>
                  <a:pt x="4437" y="72352"/>
                  <a:pt x="1601" y="72853"/>
                </a:cubicBezTo>
                <a:lnTo>
                  <a:pt x="1601" y="70551"/>
                </a:lnTo>
                <a:cubicBezTo>
                  <a:pt x="4437" y="70151"/>
                  <a:pt x="7239" y="69784"/>
                  <a:pt x="10074" y="69383"/>
                </a:cubicBezTo>
                <a:close/>
                <a:moveTo>
                  <a:pt x="10074" y="65714"/>
                </a:moveTo>
                <a:cubicBezTo>
                  <a:pt x="7239" y="66114"/>
                  <a:pt x="4437" y="66515"/>
                  <a:pt x="1601" y="66915"/>
                </a:cubicBezTo>
                <a:lnTo>
                  <a:pt x="1601" y="64613"/>
                </a:lnTo>
                <a:cubicBezTo>
                  <a:pt x="4437" y="64346"/>
                  <a:pt x="7239" y="64080"/>
                  <a:pt x="10074" y="63813"/>
                </a:cubicBezTo>
                <a:close/>
                <a:moveTo>
                  <a:pt x="10074" y="60143"/>
                </a:moveTo>
                <a:cubicBezTo>
                  <a:pt x="7239" y="60444"/>
                  <a:pt x="4437" y="60711"/>
                  <a:pt x="1601" y="60977"/>
                </a:cubicBezTo>
                <a:lnTo>
                  <a:pt x="1601" y="58676"/>
                </a:lnTo>
                <a:cubicBezTo>
                  <a:pt x="4437" y="58542"/>
                  <a:pt x="7239" y="58376"/>
                  <a:pt x="10074" y="58209"/>
                </a:cubicBezTo>
                <a:close/>
                <a:moveTo>
                  <a:pt x="10074" y="54573"/>
                </a:moveTo>
                <a:cubicBezTo>
                  <a:pt x="7239" y="54740"/>
                  <a:pt x="4437" y="54906"/>
                  <a:pt x="1601" y="55040"/>
                </a:cubicBezTo>
                <a:lnTo>
                  <a:pt x="1601" y="52738"/>
                </a:lnTo>
                <a:cubicBezTo>
                  <a:pt x="4437" y="52705"/>
                  <a:pt x="7239" y="52671"/>
                  <a:pt x="10074" y="52605"/>
                </a:cubicBezTo>
                <a:close/>
                <a:moveTo>
                  <a:pt x="10074" y="49002"/>
                </a:moveTo>
                <a:cubicBezTo>
                  <a:pt x="7239" y="49069"/>
                  <a:pt x="4437" y="49102"/>
                  <a:pt x="1601" y="49136"/>
                </a:cubicBezTo>
                <a:lnTo>
                  <a:pt x="1601" y="46834"/>
                </a:lnTo>
                <a:cubicBezTo>
                  <a:pt x="4437" y="46901"/>
                  <a:pt x="7239" y="46967"/>
                  <a:pt x="10074" y="47034"/>
                </a:cubicBezTo>
                <a:close/>
                <a:moveTo>
                  <a:pt x="10074" y="43432"/>
                </a:moveTo>
                <a:cubicBezTo>
                  <a:pt x="7239" y="43365"/>
                  <a:pt x="4437" y="43265"/>
                  <a:pt x="1601" y="43198"/>
                </a:cubicBezTo>
                <a:lnTo>
                  <a:pt x="1601" y="40896"/>
                </a:lnTo>
                <a:cubicBezTo>
                  <a:pt x="4437" y="41063"/>
                  <a:pt x="7239" y="41263"/>
                  <a:pt x="10074" y="41430"/>
                </a:cubicBezTo>
                <a:close/>
                <a:moveTo>
                  <a:pt x="10074" y="37861"/>
                </a:moveTo>
                <a:cubicBezTo>
                  <a:pt x="7239" y="37661"/>
                  <a:pt x="4437" y="37461"/>
                  <a:pt x="1601" y="37260"/>
                </a:cubicBezTo>
                <a:lnTo>
                  <a:pt x="1601" y="34959"/>
                </a:lnTo>
                <a:cubicBezTo>
                  <a:pt x="4437" y="35259"/>
                  <a:pt x="7239" y="35559"/>
                  <a:pt x="10074" y="35859"/>
                </a:cubicBezTo>
                <a:close/>
                <a:moveTo>
                  <a:pt x="10074" y="32324"/>
                </a:moveTo>
                <a:cubicBezTo>
                  <a:pt x="7239" y="31990"/>
                  <a:pt x="4437" y="31656"/>
                  <a:pt x="1601" y="31323"/>
                </a:cubicBezTo>
                <a:lnTo>
                  <a:pt x="1601" y="29021"/>
                </a:lnTo>
                <a:cubicBezTo>
                  <a:pt x="4437" y="29421"/>
                  <a:pt x="7239" y="29855"/>
                  <a:pt x="10074" y="30255"/>
                </a:cubicBezTo>
                <a:close/>
                <a:moveTo>
                  <a:pt x="10074" y="26753"/>
                </a:moveTo>
                <a:cubicBezTo>
                  <a:pt x="7239" y="26286"/>
                  <a:pt x="4437" y="25819"/>
                  <a:pt x="1601" y="25385"/>
                </a:cubicBezTo>
                <a:lnTo>
                  <a:pt x="1601" y="23084"/>
                </a:lnTo>
                <a:cubicBezTo>
                  <a:pt x="4437" y="23617"/>
                  <a:pt x="7239" y="24151"/>
                  <a:pt x="10074" y="24685"/>
                </a:cubicBezTo>
                <a:close/>
                <a:moveTo>
                  <a:pt x="10074" y="21182"/>
                </a:moveTo>
                <a:cubicBezTo>
                  <a:pt x="7239" y="20582"/>
                  <a:pt x="4437" y="20015"/>
                  <a:pt x="1601" y="19448"/>
                </a:cubicBezTo>
                <a:lnTo>
                  <a:pt x="1601" y="17146"/>
                </a:lnTo>
                <a:cubicBezTo>
                  <a:pt x="4437" y="17780"/>
                  <a:pt x="7239" y="18447"/>
                  <a:pt x="10074" y="19081"/>
                </a:cubicBezTo>
                <a:close/>
                <a:moveTo>
                  <a:pt x="10074" y="15612"/>
                </a:moveTo>
                <a:cubicBezTo>
                  <a:pt x="7239" y="14911"/>
                  <a:pt x="4437" y="14211"/>
                  <a:pt x="1601" y="13510"/>
                </a:cubicBezTo>
                <a:lnTo>
                  <a:pt x="1601" y="11208"/>
                </a:lnTo>
                <a:cubicBezTo>
                  <a:pt x="4437" y="11976"/>
                  <a:pt x="7239" y="12743"/>
                  <a:pt x="10074" y="13477"/>
                </a:cubicBezTo>
                <a:close/>
                <a:moveTo>
                  <a:pt x="10074" y="10041"/>
                </a:moveTo>
                <a:lnTo>
                  <a:pt x="1601" y="7573"/>
                </a:lnTo>
                <a:lnTo>
                  <a:pt x="1601" y="5271"/>
                </a:lnTo>
                <a:lnTo>
                  <a:pt x="10074" y="7906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Google Shape;758;p25"/>
          <p:cNvSpPr/>
          <p:nvPr/>
        </p:nvSpPr>
        <p:spPr>
          <a:xfrm>
            <a:off x="6807960" y="2520720"/>
            <a:ext cx="383400" cy="1477080"/>
          </a:xfrm>
          <a:custGeom>
            <a:avLst/>
            <a:gdLst/>
            <a:ahLst/>
            <a:rect l="l" t="t" r="r" b="b"/>
            <a:pathLst>
              <a:path w="22217" h="88865">
                <a:moveTo>
                  <a:pt x="1" y="85495"/>
                </a:moveTo>
                <a:lnTo>
                  <a:pt x="22217" y="88864"/>
                </a:lnTo>
                <a:lnTo>
                  <a:pt x="22217" y="1"/>
                </a:lnTo>
                <a:lnTo>
                  <a:pt x="1" y="7640"/>
                </a:lnTo>
                <a:close/>
                <a:moveTo>
                  <a:pt x="18381" y="84428"/>
                </a:moveTo>
                <a:lnTo>
                  <a:pt x="14678" y="83928"/>
                </a:lnTo>
                <a:lnTo>
                  <a:pt x="14678" y="81459"/>
                </a:lnTo>
                <a:lnTo>
                  <a:pt x="18381" y="81759"/>
                </a:lnTo>
                <a:close/>
                <a:moveTo>
                  <a:pt x="18381" y="79958"/>
                </a:moveTo>
                <a:lnTo>
                  <a:pt x="14678" y="79524"/>
                </a:lnTo>
                <a:lnTo>
                  <a:pt x="14678" y="77056"/>
                </a:lnTo>
                <a:lnTo>
                  <a:pt x="18381" y="77290"/>
                </a:lnTo>
                <a:close/>
                <a:moveTo>
                  <a:pt x="18381" y="75455"/>
                </a:moveTo>
                <a:cubicBezTo>
                  <a:pt x="17146" y="75355"/>
                  <a:pt x="15912" y="75221"/>
                  <a:pt x="14678" y="75121"/>
                </a:cubicBezTo>
                <a:lnTo>
                  <a:pt x="14678" y="72653"/>
                </a:lnTo>
                <a:lnTo>
                  <a:pt x="18381" y="72786"/>
                </a:lnTo>
                <a:close/>
                <a:moveTo>
                  <a:pt x="18381" y="70952"/>
                </a:moveTo>
                <a:cubicBezTo>
                  <a:pt x="17146" y="70885"/>
                  <a:pt x="15912" y="70818"/>
                  <a:pt x="14678" y="70718"/>
                </a:cubicBezTo>
                <a:lnTo>
                  <a:pt x="14678" y="68250"/>
                </a:lnTo>
                <a:lnTo>
                  <a:pt x="18381" y="68283"/>
                </a:lnTo>
                <a:close/>
                <a:moveTo>
                  <a:pt x="18381" y="66482"/>
                </a:moveTo>
                <a:cubicBezTo>
                  <a:pt x="17146" y="66415"/>
                  <a:pt x="15912" y="66382"/>
                  <a:pt x="14678" y="66315"/>
                </a:cubicBezTo>
                <a:lnTo>
                  <a:pt x="14678" y="63847"/>
                </a:lnTo>
                <a:cubicBezTo>
                  <a:pt x="15912" y="63813"/>
                  <a:pt x="17146" y="63813"/>
                  <a:pt x="18381" y="63813"/>
                </a:cubicBezTo>
                <a:close/>
                <a:moveTo>
                  <a:pt x="18381" y="61979"/>
                </a:moveTo>
                <a:cubicBezTo>
                  <a:pt x="17146" y="61979"/>
                  <a:pt x="15912" y="61945"/>
                  <a:pt x="14678" y="61912"/>
                </a:cubicBezTo>
                <a:lnTo>
                  <a:pt x="14678" y="59443"/>
                </a:lnTo>
                <a:cubicBezTo>
                  <a:pt x="15912" y="59410"/>
                  <a:pt x="17146" y="59343"/>
                  <a:pt x="18381" y="59310"/>
                </a:cubicBezTo>
                <a:close/>
                <a:moveTo>
                  <a:pt x="18381" y="57509"/>
                </a:moveTo>
                <a:cubicBezTo>
                  <a:pt x="17146" y="57509"/>
                  <a:pt x="15912" y="57509"/>
                  <a:pt x="14678" y="57509"/>
                </a:cubicBezTo>
                <a:lnTo>
                  <a:pt x="14678" y="55040"/>
                </a:lnTo>
                <a:cubicBezTo>
                  <a:pt x="15912" y="54974"/>
                  <a:pt x="17146" y="54907"/>
                  <a:pt x="18381" y="54807"/>
                </a:cubicBezTo>
                <a:close/>
                <a:moveTo>
                  <a:pt x="18381" y="53005"/>
                </a:moveTo>
                <a:lnTo>
                  <a:pt x="14678" y="53106"/>
                </a:lnTo>
                <a:lnTo>
                  <a:pt x="14678" y="50637"/>
                </a:lnTo>
                <a:cubicBezTo>
                  <a:pt x="15912" y="50537"/>
                  <a:pt x="17146" y="50437"/>
                  <a:pt x="18381" y="50337"/>
                </a:cubicBezTo>
                <a:close/>
                <a:moveTo>
                  <a:pt x="18381" y="48502"/>
                </a:moveTo>
                <a:lnTo>
                  <a:pt x="14678" y="48702"/>
                </a:lnTo>
                <a:lnTo>
                  <a:pt x="14678" y="46234"/>
                </a:lnTo>
                <a:cubicBezTo>
                  <a:pt x="15912" y="46101"/>
                  <a:pt x="17146" y="45967"/>
                  <a:pt x="18381" y="45834"/>
                </a:cubicBezTo>
                <a:close/>
                <a:moveTo>
                  <a:pt x="18381" y="44032"/>
                </a:moveTo>
                <a:lnTo>
                  <a:pt x="14678" y="44299"/>
                </a:lnTo>
                <a:lnTo>
                  <a:pt x="14678" y="41831"/>
                </a:lnTo>
                <a:lnTo>
                  <a:pt x="18381" y="41364"/>
                </a:lnTo>
                <a:close/>
                <a:moveTo>
                  <a:pt x="18381" y="39529"/>
                </a:moveTo>
                <a:cubicBezTo>
                  <a:pt x="17146" y="39663"/>
                  <a:pt x="15912" y="39796"/>
                  <a:pt x="14678" y="39896"/>
                </a:cubicBezTo>
                <a:lnTo>
                  <a:pt x="14678" y="37428"/>
                </a:lnTo>
                <a:lnTo>
                  <a:pt x="18381" y="36861"/>
                </a:lnTo>
                <a:close/>
                <a:moveTo>
                  <a:pt x="14678" y="31123"/>
                </a:moveTo>
                <a:lnTo>
                  <a:pt x="14678" y="28621"/>
                </a:lnTo>
                <a:cubicBezTo>
                  <a:pt x="15912" y="28388"/>
                  <a:pt x="17146" y="28121"/>
                  <a:pt x="18381" y="27887"/>
                </a:cubicBezTo>
                <a:lnTo>
                  <a:pt x="18381" y="30556"/>
                </a:lnTo>
                <a:cubicBezTo>
                  <a:pt x="17146" y="30723"/>
                  <a:pt x="15912" y="30923"/>
                  <a:pt x="14678" y="31123"/>
                </a:cubicBezTo>
                <a:close/>
                <a:moveTo>
                  <a:pt x="18381" y="35026"/>
                </a:moveTo>
                <a:cubicBezTo>
                  <a:pt x="17146" y="35193"/>
                  <a:pt x="15912" y="35359"/>
                  <a:pt x="14678" y="35493"/>
                </a:cubicBezTo>
                <a:lnTo>
                  <a:pt x="14678" y="33024"/>
                </a:lnTo>
                <a:cubicBezTo>
                  <a:pt x="15912" y="32791"/>
                  <a:pt x="17146" y="32591"/>
                  <a:pt x="18381" y="32357"/>
                </a:cubicBezTo>
                <a:close/>
                <a:moveTo>
                  <a:pt x="18381" y="26053"/>
                </a:moveTo>
                <a:cubicBezTo>
                  <a:pt x="17146" y="26286"/>
                  <a:pt x="15912" y="26486"/>
                  <a:pt x="14678" y="26720"/>
                </a:cubicBezTo>
                <a:lnTo>
                  <a:pt x="14678" y="24218"/>
                </a:lnTo>
                <a:cubicBezTo>
                  <a:pt x="15912" y="23951"/>
                  <a:pt x="17146" y="23651"/>
                  <a:pt x="18381" y="23384"/>
                </a:cubicBezTo>
                <a:close/>
                <a:moveTo>
                  <a:pt x="18381" y="21583"/>
                </a:moveTo>
                <a:lnTo>
                  <a:pt x="14678" y="22317"/>
                </a:lnTo>
                <a:lnTo>
                  <a:pt x="14678" y="19815"/>
                </a:lnTo>
                <a:cubicBezTo>
                  <a:pt x="15912" y="19515"/>
                  <a:pt x="17146" y="19215"/>
                  <a:pt x="18381" y="18914"/>
                </a:cubicBezTo>
                <a:close/>
                <a:moveTo>
                  <a:pt x="18381" y="17080"/>
                </a:moveTo>
                <a:lnTo>
                  <a:pt x="14678" y="17914"/>
                </a:lnTo>
                <a:lnTo>
                  <a:pt x="14678" y="15412"/>
                </a:lnTo>
                <a:cubicBezTo>
                  <a:pt x="15912" y="15078"/>
                  <a:pt x="17146" y="14745"/>
                  <a:pt x="18381" y="14411"/>
                </a:cubicBezTo>
                <a:close/>
                <a:moveTo>
                  <a:pt x="18381" y="12577"/>
                </a:moveTo>
                <a:lnTo>
                  <a:pt x="14678" y="13511"/>
                </a:lnTo>
                <a:lnTo>
                  <a:pt x="14678" y="11009"/>
                </a:lnTo>
                <a:lnTo>
                  <a:pt x="18381" y="9908"/>
                </a:lnTo>
                <a:close/>
                <a:moveTo>
                  <a:pt x="14678" y="6606"/>
                </a:moveTo>
                <a:lnTo>
                  <a:pt x="18381" y="5438"/>
                </a:lnTo>
                <a:lnTo>
                  <a:pt x="18381" y="8107"/>
                </a:lnTo>
                <a:lnTo>
                  <a:pt x="14678" y="9107"/>
                </a:lnTo>
                <a:close/>
                <a:moveTo>
                  <a:pt x="9841" y="8107"/>
                </a:moveTo>
                <a:lnTo>
                  <a:pt x="12210" y="7339"/>
                </a:lnTo>
                <a:lnTo>
                  <a:pt x="12210" y="9741"/>
                </a:lnTo>
                <a:lnTo>
                  <a:pt x="9841" y="10375"/>
                </a:lnTo>
                <a:close/>
                <a:moveTo>
                  <a:pt x="9841" y="12376"/>
                </a:moveTo>
                <a:cubicBezTo>
                  <a:pt x="10642" y="12143"/>
                  <a:pt x="11409" y="11909"/>
                  <a:pt x="12210" y="11676"/>
                </a:cubicBezTo>
                <a:lnTo>
                  <a:pt x="12210" y="14078"/>
                </a:lnTo>
                <a:cubicBezTo>
                  <a:pt x="11409" y="14278"/>
                  <a:pt x="10642" y="14478"/>
                  <a:pt x="9841" y="14645"/>
                </a:cubicBezTo>
                <a:close/>
                <a:moveTo>
                  <a:pt x="9841" y="16679"/>
                </a:moveTo>
                <a:cubicBezTo>
                  <a:pt x="10608" y="16446"/>
                  <a:pt x="11409" y="16246"/>
                  <a:pt x="12210" y="16012"/>
                </a:cubicBezTo>
                <a:lnTo>
                  <a:pt x="12210" y="18414"/>
                </a:lnTo>
                <a:cubicBezTo>
                  <a:pt x="11409" y="18581"/>
                  <a:pt x="10608" y="18781"/>
                  <a:pt x="9841" y="18948"/>
                </a:cubicBezTo>
                <a:close/>
                <a:moveTo>
                  <a:pt x="9841" y="20949"/>
                </a:moveTo>
                <a:cubicBezTo>
                  <a:pt x="10608" y="20749"/>
                  <a:pt x="11409" y="20549"/>
                  <a:pt x="12210" y="20349"/>
                </a:cubicBezTo>
                <a:lnTo>
                  <a:pt x="12210" y="22750"/>
                </a:lnTo>
                <a:cubicBezTo>
                  <a:pt x="11409" y="22917"/>
                  <a:pt x="10608" y="23084"/>
                  <a:pt x="9841" y="23217"/>
                </a:cubicBezTo>
                <a:close/>
                <a:moveTo>
                  <a:pt x="9808" y="25219"/>
                </a:moveTo>
                <a:cubicBezTo>
                  <a:pt x="10608" y="25052"/>
                  <a:pt x="11409" y="24885"/>
                  <a:pt x="12176" y="24719"/>
                </a:cubicBezTo>
                <a:lnTo>
                  <a:pt x="12176" y="27087"/>
                </a:lnTo>
                <a:cubicBezTo>
                  <a:pt x="11409" y="27220"/>
                  <a:pt x="10608" y="27387"/>
                  <a:pt x="9808" y="27521"/>
                </a:cubicBezTo>
                <a:close/>
                <a:moveTo>
                  <a:pt x="9808" y="29522"/>
                </a:moveTo>
                <a:cubicBezTo>
                  <a:pt x="10608" y="29355"/>
                  <a:pt x="11376" y="29188"/>
                  <a:pt x="12176" y="29055"/>
                </a:cubicBezTo>
                <a:lnTo>
                  <a:pt x="12176" y="31457"/>
                </a:lnTo>
                <a:cubicBezTo>
                  <a:pt x="11376" y="31557"/>
                  <a:pt x="10608" y="31690"/>
                  <a:pt x="9808" y="31790"/>
                </a:cubicBezTo>
                <a:close/>
                <a:moveTo>
                  <a:pt x="9808" y="33792"/>
                </a:moveTo>
                <a:cubicBezTo>
                  <a:pt x="10575" y="33658"/>
                  <a:pt x="11376" y="33525"/>
                  <a:pt x="12176" y="33391"/>
                </a:cubicBezTo>
                <a:lnTo>
                  <a:pt x="12176" y="35793"/>
                </a:lnTo>
                <a:cubicBezTo>
                  <a:pt x="11376" y="35893"/>
                  <a:pt x="10575" y="35993"/>
                  <a:pt x="9808" y="36093"/>
                </a:cubicBezTo>
                <a:close/>
                <a:moveTo>
                  <a:pt x="9808" y="38095"/>
                </a:moveTo>
                <a:cubicBezTo>
                  <a:pt x="10575" y="37961"/>
                  <a:pt x="11376" y="37861"/>
                  <a:pt x="12176" y="37728"/>
                </a:cubicBezTo>
                <a:lnTo>
                  <a:pt x="12176" y="40130"/>
                </a:lnTo>
                <a:cubicBezTo>
                  <a:pt x="11376" y="40196"/>
                  <a:pt x="10575" y="40296"/>
                  <a:pt x="9808" y="40363"/>
                </a:cubicBezTo>
                <a:close/>
                <a:moveTo>
                  <a:pt x="9774" y="42365"/>
                </a:moveTo>
                <a:cubicBezTo>
                  <a:pt x="10575" y="42264"/>
                  <a:pt x="11376" y="42164"/>
                  <a:pt x="12143" y="42064"/>
                </a:cubicBezTo>
                <a:lnTo>
                  <a:pt x="12143" y="44466"/>
                </a:lnTo>
                <a:cubicBezTo>
                  <a:pt x="11376" y="44533"/>
                  <a:pt x="10575" y="44566"/>
                  <a:pt x="9774" y="44633"/>
                </a:cubicBezTo>
                <a:close/>
                <a:moveTo>
                  <a:pt x="9774" y="46668"/>
                </a:moveTo>
                <a:cubicBezTo>
                  <a:pt x="10575" y="46568"/>
                  <a:pt x="11376" y="46501"/>
                  <a:pt x="12143" y="46401"/>
                </a:cubicBezTo>
                <a:lnTo>
                  <a:pt x="12143" y="48802"/>
                </a:lnTo>
                <a:cubicBezTo>
                  <a:pt x="11376" y="48836"/>
                  <a:pt x="10575" y="48869"/>
                  <a:pt x="9774" y="48936"/>
                </a:cubicBezTo>
                <a:close/>
                <a:moveTo>
                  <a:pt x="9774" y="50937"/>
                </a:moveTo>
                <a:cubicBezTo>
                  <a:pt x="10575" y="50871"/>
                  <a:pt x="11342" y="50804"/>
                  <a:pt x="12143" y="50737"/>
                </a:cubicBezTo>
                <a:lnTo>
                  <a:pt x="12143" y="53139"/>
                </a:lnTo>
                <a:cubicBezTo>
                  <a:pt x="11342" y="53172"/>
                  <a:pt x="10575" y="53172"/>
                  <a:pt x="9774" y="53206"/>
                </a:cubicBezTo>
                <a:close/>
                <a:moveTo>
                  <a:pt x="9774" y="55207"/>
                </a:moveTo>
                <a:cubicBezTo>
                  <a:pt x="10542" y="55174"/>
                  <a:pt x="11342" y="55140"/>
                  <a:pt x="12143" y="55107"/>
                </a:cubicBezTo>
                <a:lnTo>
                  <a:pt x="12143" y="57475"/>
                </a:lnTo>
                <a:cubicBezTo>
                  <a:pt x="11342" y="57475"/>
                  <a:pt x="10542" y="57509"/>
                  <a:pt x="9774" y="57509"/>
                </a:cubicBezTo>
                <a:close/>
                <a:moveTo>
                  <a:pt x="9741" y="59510"/>
                </a:moveTo>
                <a:cubicBezTo>
                  <a:pt x="10542" y="59477"/>
                  <a:pt x="11342" y="59443"/>
                  <a:pt x="12109" y="59443"/>
                </a:cubicBezTo>
                <a:lnTo>
                  <a:pt x="12109" y="61812"/>
                </a:lnTo>
                <a:cubicBezTo>
                  <a:pt x="11342" y="61812"/>
                  <a:pt x="10542" y="61778"/>
                  <a:pt x="9741" y="61778"/>
                </a:cubicBezTo>
                <a:close/>
                <a:moveTo>
                  <a:pt x="9741" y="63780"/>
                </a:moveTo>
                <a:cubicBezTo>
                  <a:pt x="10542" y="63780"/>
                  <a:pt x="11342" y="63780"/>
                  <a:pt x="12109" y="63780"/>
                </a:cubicBezTo>
                <a:lnTo>
                  <a:pt x="12109" y="66182"/>
                </a:lnTo>
                <a:cubicBezTo>
                  <a:pt x="11342" y="66148"/>
                  <a:pt x="10542" y="66115"/>
                  <a:pt x="9741" y="66081"/>
                </a:cubicBezTo>
                <a:close/>
                <a:moveTo>
                  <a:pt x="9741" y="68083"/>
                </a:moveTo>
                <a:cubicBezTo>
                  <a:pt x="10542" y="68083"/>
                  <a:pt x="11309" y="68083"/>
                  <a:pt x="12109" y="68116"/>
                </a:cubicBezTo>
                <a:lnTo>
                  <a:pt x="12109" y="70518"/>
                </a:lnTo>
                <a:cubicBezTo>
                  <a:pt x="11309" y="70451"/>
                  <a:pt x="10542" y="70385"/>
                  <a:pt x="9741" y="70351"/>
                </a:cubicBezTo>
                <a:close/>
                <a:moveTo>
                  <a:pt x="9741" y="72353"/>
                </a:moveTo>
                <a:cubicBezTo>
                  <a:pt x="10508" y="72386"/>
                  <a:pt x="11309" y="72419"/>
                  <a:pt x="12109" y="72453"/>
                </a:cubicBezTo>
                <a:lnTo>
                  <a:pt x="12109" y="74854"/>
                </a:lnTo>
                <a:cubicBezTo>
                  <a:pt x="11309" y="74788"/>
                  <a:pt x="10508" y="74688"/>
                  <a:pt x="9741" y="74621"/>
                </a:cubicBezTo>
                <a:close/>
                <a:moveTo>
                  <a:pt x="9741" y="76656"/>
                </a:moveTo>
                <a:cubicBezTo>
                  <a:pt x="10508" y="76689"/>
                  <a:pt x="11309" y="76756"/>
                  <a:pt x="12109" y="76789"/>
                </a:cubicBezTo>
                <a:lnTo>
                  <a:pt x="12109" y="79191"/>
                </a:lnTo>
                <a:cubicBezTo>
                  <a:pt x="11309" y="79091"/>
                  <a:pt x="10508" y="78991"/>
                  <a:pt x="9741" y="78924"/>
                </a:cubicBezTo>
                <a:close/>
                <a:moveTo>
                  <a:pt x="9708" y="80925"/>
                </a:moveTo>
                <a:lnTo>
                  <a:pt x="12076" y="81126"/>
                </a:lnTo>
                <a:lnTo>
                  <a:pt x="12076" y="83527"/>
                </a:lnTo>
                <a:lnTo>
                  <a:pt x="9708" y="83194"/>
                </a:lnTo>
                <a:close/>
                <a:moveTo>
                  <a:pt x="7773" y="82994"/>
                </a:moveTo>
                <a:lnTo>
                  <a:pt x="6038" y="82760"/>
                </a:lnTo>
                <a:lnTo>
                  <a:pt x="6038" y="80659"/>
                </a:lnTo>
                <a:lnTo>
                  <a:pt x="7773" y="80792"/>
                </a:lnTo>
                <a:close/>
                <a:moveTo>
                  <a:pt x="7773" y="78757"/>
                </a:moveTo>
                <a:cubicBezTo>
                  <a:pt x="7206" y="78691"/>
                  <a:pt x="6639" y="78624"/>
                  <a:pt x="6038" y="78557"/>
                </a:cubicBezTo>
                <a:lnTo>
                  <a:pt x="6038" y="76456"/>
                </a:lnTo>
                <a:cubicBezTo>
                  <a:pt x="6639" y="76489"/>
                  <a:pt x="7206" y="76522"/>
                  <a:pt x="7773" y="76556"/>
                </a:cubicBezTo>
                <a:close/>
                <a:moveTo>
                  <a:pt x="6038" y="74354"/>
                </a:moveTo>
                <a:lnTo>
                  <a:pt x="6038" y="72253"/>
                </a:lnTo>
                <a:cubicBezTo>
                  <a:pt x="6639" y="72286"/>
                  <a:pt x="7206" y="72286"/>
                  <a:pt x="7773" y="72319"/>
                </a:cubicBezTo>
                <a:lnTo>
                  <a:pt x="7773" y="74521"/>
                </a:lnTo>
                <a:cubicBezTo>
                  <a:pt x="7206" y="74454"/>
                  <a:pt x="6639" y="74421"/>
                  <a:pt x="6038" y="74354"/>
                </a:cubicBezTo>
                <a:close/>
                <a:moveTo>
                  <a:pt x="7773" y="70284"/>
                </a:moveTo>
                <a:cubicBezTo>
                  <a:pt x="7206" y="70251"/>
                  <a:pt x="6639" y="70218"/>
                  <a:pt x="6038" y="70151"/>
                </a:cubicBezTo>
                <a:lnTo>
                  <a:pt x="6038" y="68050"/>
                </a:lnTo>
                <a:cubicBezTo>
                  <a:pt x="6639" y="68050"/>
                  <a:pt x="7206" y="68083"/>
                  <a:pt x="7773" y="68083"/>
                </a:cubicBezTo>
                <a:close/>
                <a:moveTo>
                  <a:pt x="6038" y="65981"/>
                </a:moveTo>
                <a:lnTo>
                  <a:pt x="6038" y="63847"/>
                </a:lnTo>
                <a:cubicBezTo>
                  <a:pt x="6639" y="63847"/>
                  <a:pt x="7206" y="63847"/>
                  <a:pt x="7773" y="63847"/>
                </a:cubicBezTo>
                <a:lnTo>
                  <a:pt x="7773" y="66048"/>
                </a:lnTo>
                <a:cubicBezTo>
                  <a:pt x="7206" y="66015"/>
                  <a:pt x="6639" y="65981"/>
                  <a:pt x="6038" y="65981"/>
                </a:cubicBezTo>
                <a:close/>
                <a:moveTo>
                  <a:pt x="7773" y="61812"/>
                </a:moveTo>
                <a:cubicBezTo>
                  <a:pt x="7206" y="61778"/>
                  <a:pt x="6639" y="61778"/>
                  <a:pt x="6038" y="61778"/>
                </a:cubicBezTo>
                <a:lnTo>
                  <a:pt x="6038" y="59644"/>
                </a:lnTo>
                <a:cubicBezTo>
                  <a:pt x="6639" y="59644"/>
                  <a:pt x="7206" y="59610"/>
                  <a:pt x="7773" y="59610"/>
                </a:cubicBezTo>
                <a:close/>
                <a:moveTo>
                  <a:pt x="6038" y="57575"/>
                </a:moveTo>
                <a:lnTo>
                  <a:pt x="6038" y="55474"/>
                </a:lnTo>
                <a:cubicBezTo>
                  <a:pt x="6639" y="55441"/>
                  <a:pt x="7206" y="55407"/>
                  <a:pt x="7773" y="55374"/>
                </a:cubicBezTo>
                <a:lnTo>
                  <a:pt x="7773" y="57575"/>
                </a:lnTo>
                <a:cubicBezTo>
                  <a:pt x="7206" y="57575"/>
                  <a:pt x="6639" y="57575"/>
                  <a:pt x="6038" y="57575"/>
                </a:cubicBezTo>
                <a:close/>
                <a:moveTo>
                  <a:pt x="7773" y="53339"/>
                </a:moveTo>
                <a:cubicBezTo>
                  <a:pt x="7206" y="53339"/>
                  <a:pt x="6639" y="53372"/>
                  <a:pt x="6038" y="53372"/>
                </a:cubicBezTo>
                <a:lnTo>
                  <a:pt x="6038" y="51271"/>
                </a:lnTo>
                <a:cubicBezTo>
                  <a:pt x="6639" y="51204"/>
                  <a:pt x="7206" y="51171"/>
                  <a:pt x="7773" y="51137"/>
                </a:cubicBezTo>
                <a:close/>
                <a:moveTo>
                  <a:pt x="7773" y="49103"/>
                </a:moveTo>
                <a:cubicBezTo>
                  <a:pt x="7206" y="49103"/>
                  <a:pt x="6606" y="49136"/>
                  <a:pt x="6038" y="49169"/>
                </a:cubicBezTo>
                <a:lnTo>
                  <a:pt x="6038" y="47068"/>
                </a:lnTo>
                <a:cubicBezTo>
                  <a:pt x="6639" y="47001"/>
                  <a:pt x="7206" y="46934"/>
                  <a:pt x="7773" y="46901"/>
                </a:cubicBezTo>
                <a:close/>
                <a:moveTo>
                  <a:pt x="7773" y="44866"/>
                </a:moveTo>
                <a:cubicBezTo>
                  <a:pt x="7206" y="44900"/>
                  <a:pt x="6606" y="44933"/>
                  <a:pt x="6038" y="45000"/>
                </a:cubicBezTo>
                <a:lnTo>
                  <a:pt x="6038" y="42865"/>
                </a:lnTo>
                <a:cubicBezTo>
                  <a:pt x="6639" y="42798"/>
                  <a:pt x="7206" y="42731"/>
                  <a:pt x="7773" y="42665"/>
                </a:cubicBezTo>
                <a:close/>
                <a:moveTo>
                  <a:pt x="7773" y="40597"/>
                </a:moveTo>
                <a:cubicBezTo>
                  <a:pt x="7206" y="40663"/>
                  <a:pt x="6606" y="40730"/>
                  <a:pt x="6038" y="40797"/>
                </a:cubicBezTo>
                <a:lnTo>
                  <a:pt x="6038" y="38662"/>
                </a:lnTo>
                <a:cubicBezTo>
                  <a:pt x="6606" y="38595"/>
                  <a:pt x="7206" y="38495"/>
                  <a:pt x="7773" y="38395"/>
                </a:cubicBezTo>
                <a:close/>
                <a:moveTo>
                  <a:pt x="7773" y="36360"/>
                </a:moveTo>
                <a:cubicBezTo>
                  <a:pt x="7206" y="36460"/>
                  <a:pt x="6606" y="36527"/>
                  <a:pt x="6038" y="36594"/>
                </a:cubicBezTo>
                <a:lnTo>
                  <a:pt x="6038" y="34459"/>
                </a:lnTo>
                <a:cubicBezTo>
                  <a:pt x="6606" y="34359"/>
                  <a:pt x="7206" y="34259"/>
                  <a:pt x="7773" y="34159"/>
                </a:cubicBezTo>
                <a:close/>
                <a:moveTo>
                  <a:pt x="7773" y="32124"/>
                </a:moveTo>
                <a:cubicBezTo>
                  <a:pt x="7206" y="32224"/>
                  <a:pt x="6606" y="32324"/>
                  <a:pt x="6038" y="32391"/>
                </a:cubicBezTo>
                <a:lnTo>
                  <a:pt x="6038" y="30289"/>
                </a:lnTo>
                <a:cubicBezTo>
                  <a:pt x="6606" y="30156"/>
                  <a:pt x="7206" y="30056"/>
                  <a:pt x="7773" y="29956"/>
                </a:cubicBezTo>
                <a:close/>
                <a:moveTo>
                  <a:pt x="7773" y="27887"/>
                </a:moveTo>
                <a:cubicBezTo>
                  <a:pt x="7206" y="27988"/>
                  <a:pt x="6606" y="28088"/>
                  <a:pt x="6038" y="28188"/>
                </a:cubicBezTo>
                <a:lnTo>
                  <a:pt x="6038" y="26086"/>
                </a:lnTo>
                <a:cubicBezTo>
                  <a:pt x="6606" y="25953"/>
                  <a:pt x="7206" y="25819"/>
                  <a:pt x="7773" y="25686"/>
                </a:cubicBezTo>
                <a:close/>
                <a:moveTo>
                  <a:pt x="7773" y="23651"/>
                </a:moveTo>
                <a:cubicBezTo>
                  <a:pt x="7206" y="23785"/>
                  <a:pt x="6606" y="23885"/>
                  <a:pt x="6038" y="24018"/>
                </a:cubicBezTo>
                <a:lnTo>
                  <a:pt x="6038" y="21883"/>
                </a:lnTo>
                <a:cubicBezTo>
                  <a:pt x="6606" y="21750"/>
                  <a:pt x="7206" y="21616"/>
                  <a:pt x="7773" y="21450"/>
                </a:cubicBezTo>
                <a:close/>
                <a:moveTo>
                  <a:pt x="6038" y="19815"/>
                </a:moveTo>
                <a:lnTo>
                  <a:pt x="6038" y="17680"/>
                </a:lnTo>
                <a:cubicBezTo>
                  <a:pt x="6639" y="17547"/>
                  <a:pt x="7206" y="17380"/>
                  <a:pt x="7773" y="17213"/>
                </a:cubicBezTo>
                <a:lnTo>
                  <a:pt x="7773" y="19415"/>
                </a:lnTo>
                <a:cubicBezTo>
                  <a:pt x="7206" y="19548"/>
                  <a:pt x="6606" y="19682"/>
                  <a:pt x="6038" y="19815"/>
                </a:cubicBezTo>
                <a:close/>
                <a:moveTo>
                  <a:pt x="7773" y="15178"/>
                </a:moveTo>
                <a:cubicBezTo>
                  <a:pt x="7206" y="15312"/>
                  <a:pt x="6606" y="15479"/>
                  <a:pt x="6038" y="15612"/>
                </a:cubicBezTo>
                <a:lnTo>
                  <a:pt x="6038" y="13477"/>
                </a:lnTo>
                <a:cubicBezTo>
                  <a:pt x="6606" y="13310"/>
                  <a:pt x="7206" y="13144"/>
                  <a:pt x="7773" y="12977"/>
                </a:cubicBezTo>
                <a:close/>
                <a:moveTo>
                  <a:pt x="6038" y="9308"/>
                </a:moveTo>
                <a:lnTo>
                  <a:pt x="7773" y="8740"/>
                </a:lnTo>
                <a:lnTo>
                  <a:pt x="7773" y="10942"/>
                </a:lnTo>
                <a:lnTo>
                  <a:pt x="6038" y="11409"/>
                </a:lnTo>
                <a:close/>
                <a:moveTo>
                  <a:pt x="4471" y="82593"/>
                </a:moveTo>
                <a:lnTo>
                  <a:pt x="3003" y="82393"/>
                </a:lnTo>
                <a:lnTo>
                  <a:pt x="3003" y="80425"/>
                </a:lnTo>
                <a:lnTo>
                  <a:pt x="4471" y="80559"/>
                </a:lnTo>
                <a:close/>
                <a:moveTo>
                  <a:pt x="4471" y="78457"/>
                </a:moveTo>
                <a:cubicBezTo>
                  <a:pt x="3970" y="78390"/>
                  <a:pt x="3470" y="78324"/>
                  <a:pt x="3003" y="78257"/>
                </a:cubicBezTo>
                <a:lnTo>
                  <a:pt x="3003" y="76289"/>
                </a:lnTo>
                <a:cubicBezTo>
                  <a:pt x="3470" y="76322"/>
                  <a:pt x="3970" y="76356"/>
                  <a:pt x="4471" y="76389"/>
                </a:cubicBezTo>
                <a:close/>
                <a:moveTo>
                  <a:pt x="4471" y="74287"/>
                </a:moveTo>
                <a:cubicBezTo>
                  <a:pt x="3970" y="74254"/>
                  <a:pt x="3470" y="74187"/>
                  <a:pt x="2970" y="74154"/>
                </a:cubicBezTo>
                <a:lnTo>
                  <a:pt x="2970" y="72152"/>
                </a:lnTo>
                <a:cubicBezTo>
                  <a:pt x="3470" y="72186"/>
                  <a:pt x="3970" y="72219"/>
                  <a:pt x="4471" y="72219"/>
                </a:cubicBezTo>
                <a:close/>
                <a:moveTo>
                  <a:pt x="4437" y="70118"/>
                </a:moveTo>
                <a:cubicBezTo>
                  <a:pt x="3970" y="70084"/>
                  <a:pt x="3470" y="70051"/>
                  <a:pt x="2970" y="70018"/>
                </a:cubicBezTo>
                <a:lnTo>
                  <a:pt x="2970" y="68050"/>
                </a:lnTo>
                <a:cubicBezTo>
                  <a:pt x="3470" y="68050"/>
                  <a:pt x="3970" y="68050"/>
                  <a:pt x="4437" y="68050"/>
                </a:cubicBezTo>
                <a:close/>
                <a:moveTo>
                  <a:pt x="4437" y="65948"/>
                </a:moveTo>
                <a:cubicBezTo>
                  <a:pt x="3937" y="65948"/>
                  <a:pt x="3437" y="65915"/>
                  <a:pt x="2970" y="65915"/>
                </a:cubicBezTo>
                <a:lnTo>
                  <a:pt x="2970" y="63913"/>
                </a:lnTo>
                <a:cubicBezTo>
                  <a:pt x="3437" y="63913"/>
                  <a:pt x="3937" y="63913"/>
                  <a:pt x="4437" y="63913"/>
                </a:cubicBezTo>
                <a:close/>
                <a:moveTo>
                  <a:pt x="4437" y="61812"/>
                </a:moveTo>
                <a:cubicBezTo>
                  <a:pt x="3937" y="61778"/>
                  <a:pt x="3437" y="61778"/>
                  <a:pt x="2936" y="61778"/>
                </a:cubicBezTo>
                <a:lnTo>
                  <a:pt x="2936" y="59777"/>
                </a:lnTo>
                <a:cubicBezTo>
                  <a:pt x="3437" y="59777"/>
                  <a:pt x="3937" y="59744"/>
                  <a:pt x="4437" y="59744"/>
                </a:cubicBezTo>
                <a:close/>
                <a:moveTo>
                  <a:pt x="4404" y="57642"/>
                </a:moveTo>
                <a:cubicBezTo>
                  <a:pt x="3904" y="57642"/>
                  <a:pt x="3437" y="57642"/>
                  <a:pt x="2936" y="57642"/>
                </a:cubicBezTo>
                <a:lnTo>
                  <a:pt x="2936" y="55674"/>
                </a:lnTo>
                <a:cubicBezTo>
                  <a:pt x="3437" y="55641"/>
                  <a:pt x="3904" y="55607"/>
                  <a:pt x="4404" y="55574"/>
                </a:cubicBezTo>
                <a:close/>
                <a:moveTo>
                  <a:pt x="4404" y="53472"/>
                </a:moveTo>
                <a:cubicBezTo>
                  <a:pt x="3904" y="53506"/>
                  <a:pt x="3403" y="53506"/>
                  <a:pt x="2936" y="53539"/>
                </a:cubicBezTo>
                <a:lnTo>
                  <a:pt x="2936" y="51538"/>
                </a:lnTo>
                <a:cubicBezTo>
                  <a:pt x="3403" y="51504"/>
                  <a:pt x="3904" y="51471"/>
                  <a:pt x="4404" y="51438"/>
                </a:cubicBezTo>
                <a:close/>
                <a:moveTo>
                  <a:pt x="4404" y="49336"/>
                </a:moveTo>
                <a:cubicBezTo>
                  <a:pt x="3904" y="49336"/>
                  <a:pt x="3403" y="49370"/>
                  <a:pt x="2903" y="49403"/>
                </a:cubicBezTo>
                <a:lnTo>
                  <a:pt x="2903" y="47401"/>
                </a:lnTo>
                <a:cubicBezTo>
                  <a:pt x="3403" y="47368"/>
                  <a:pt x="3904" y="47301"/>
                  <a:pt x="4404" y="47268"/>
                </a:cubicBezTo>
                <a:close/>
                <a:moveTo>
                  <a:pt x="4371" y="45167"/>
                </a:moveTo>
                <a:cubicBezTo>
                  <a:pt x="3904" y="45200"/>
                  <a:pt x="3403" y="45233"/>
                  <a:pt x="2903" y="45267"/>
                </a:cubicBezTo>
                <a:lnTo>
                  <a:pt x="2903" y="43299"/>
                </a:lnTo>
                <a:cubicBezTo>
                  <a:pt x="3403" y="43232"/>
                  <a:pt x="3904" y="43165"/>
                  <a:pt x="4371" y="43098"/>
                </a:cubicBezTo>
                <a:close/>
                <a:moveTo>
                  <a:pt x="4371" y="40997"/>
                </a:moveTo>
                <a:cubicBezTo>
                  <a:pt x="3870" y="41064"/>
                  <a:pt x="3370" y="41097"/>
                  <a:pt x="2903" y="41164"/>
                </a:cubicBezTo>
                <a:lnTo>
                  <a:pt x="2903" y="39162"/>
                </a:lnTo>
                <a:cubicBezTo>
                  <a:pt x="3370" y="39096"/>
                  <a:pt x="3870" y="39029"/>
                  <a:pt x="4371" y="38929"/>
                </a:cubicBezTo>
                <a:close/>
                <a:moveTo>
                  <a:pt x="4371" y="36827"/>
                </a:moveTo>
                <a:cubicBezTo>
                  <a:pt x="3870" y="36894"/>
                  <a:pt x="3370" y="36961"/>
                  <a:pt x="2870" y="37027"/>
                </a:cubicBezTo>
                <a:lnTo>
                  <a:pt x="2870" y="35059"/>
                </a:lnTo>
                <a:cubicBezTo>
                  <a:pt x="3370" y="34959"/>
                  <a:pt x="3870" y="34859"/>
                  <a:pt x="4371" y="34792"/>
                </a:cubicBezTo>
                <a:close/>
                <a:moveTo>
                  <a:pt x="4337" y="32691"/>
                </a:moveTo>
                <a:cubicBezTo>
                  <a:pt x="3837" y="32758"/>
                  <a:pt x="3370" y="32824"/>
                  <a:pt x="2870" y="32891"/>
                </a:cubicBezTo>
                <a:lnTo>
                  <a:pt x="2870" y="30923"/>
                </a:lnTo>
                <a:cubicBezTo>
                  <a:pt x="3370" y="30823"/>
                  <a:pt x="3837" y="30723"/>
                  <a:pt x="4337" y="30623"/>
                </a:cubicBezTo>
                <a:close/>
                <a:moveTo>
                  <a:pt x="4337" y="28521"/>
                </a:moveTo>
                <a:cubicBezTo>
                  <a:pt x="3837" y="28621"/>
                  <a:pt x="3337" y="28688"/>
                  <a:pt x="2870" y="28788"/>
                </a:cubicBezTo>
                <a:lnTo>
                  <a:pt x="2870" y="26787"/>
                </a:lnTo>
                <a:cubicBezTo>
                  <a:pt x="3337" y="26687"/>
                  <a:pt x="3837" y="26587"/>
                  <a:pt x="4337" y="26453"/>
                </a:cubicBezTo>
                <a:close/>
                <a:moveTo>
                  <a:pt x="4337" y="24352"/>
                </a:moveTo>
                <a:cubicBezTo>
                  <a:pt x="3837" y="24452"/>
                  <a:pt x="3337" y="24552"/>
                  <a:pt x="2836" y="24652"/>
                </a:cubicBezTo>
                <a:lnTo>
                  <a:pt x="2836" y="22684"/>
                </a:lnTo>
                <a:cubicBezTo>
                  <a:pt x="3337" y="22550"/>
                  <a:pt x="3837" y="22417"/>
                  <a:pt x="4337" y="22317"/>
                </a:cubicBezTo>
                <a:close/>
                <a:moveTo>
                  <a:pt x="4304" y="20215"/>
                </a:moveTo>
                <a:cubicBezTo>
                  <a:pt x="3804" y="20315"/>
                  <a:pt x="3337" y="20415"/>
                  <a:pt x="2836" y="20516"/>
                </a:cubicBezTo>
                <a:lnTo>
                  <a:pt x="2836" y="18547"/>
                </a:lnTo>
                <a:cubicBezTo>
                  <a:pt x="3337" y="18414"/>
                  <a:pt x="3837" y="18281"/>
                  <a:pt x="4304" y="18147"/>
                </a:cubicBezTo>
                <a:close/>
                <a:moveTo>
                  <a:pt x="4304" y="16046"/>
                </a:moveTo>
                <a:cubicBezTo>
                  <a:pt x="3804" y="16146"/>
                  <a:pt x="3303" y="16279"/>
                  <a:pt x="2836" y="16413"/>
                </a:cubicBezTo>
                <a:lnTo>
                  <a:pt x="2836" y="14411"/>
                </a:lnTo>
                <a:cubicBezTo>
                  <a:pt x="3303" y="14278"/>
                  <a:pt x="3804" y="14144"/>
                  <a:pt x="4304" y="13978"/>
                </a:cubicBezTo>
                <a:close/>
                <a:moveTo>
                  <a:pt x="2803" y="10308"/>
                </a:moveTo>
                <a:lnTo>
                  <a:pt x="4304" y="9808"/>
                </a:lnTo>
                <a:lnTo>
                  <a:pt x="4304" y="11876"/>
                </a:lnTo>
                <a:lnTo>
                  <a:pt x="2803" y="12276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Google Shape;759;p25"/>
          <p:cNvSpPr/>
          <p:nvPr/>
        </p:nvSpPr>
        <p:spPr>
          <a:xfrm rot="21569400">
            <a:off x="3327120" y="3970800"/>
            <a:ext cx="4806000" cy="786600"/>
          </a:xfrm>
          <a:custGeom>
            <a:avLst/>
            <a:gdLst/>
            <a:ahLst/>
            <a:rect l="l" t="t" r="r" b="b"/>
            <a:pathLst>
              <a:path w="278133" h="47334">
                <a:moveTo>
                  <a:pt x="0" y="6471"/>
                </a:moveTo>
                <a:lnTo>
                  <a:pt x="160515" y="47334"/>
                </a:lnTo>
                <a:lnTo>
                  <a:pt x="278132" y="167"/>
                </a:lnTo>
                <a:lnTo>
                  <a:pt x="249779" y="0"/>
                </a:lnTo>
                <a:lnTo>
                  <a:pt x="220291" y="7606"/>
                </a:lnTo>
                <a:lnTo>
                  <a:pt x="196741" y="4170"/>
                </a:lnTo>
                <a:lnTo>
                  <a:pt x="172657" y="11108"/>
                </a:lnTo>
                <a:lnTo>
                  <a:pt x="157013" y="9007"/>
                </a:lnTo>
                <a:lnTo>
                  <a:pt x="134330" y="14811"/>
                </a:lnTo>
                <a:lnTo>
                  <a:pt x="91099" y="7772"/>
                </a:lnTo>
                <a:lnTo>
                  <a:pt x="60477" y="12342"/>
                </a:lnTo>
                <a:lnTo>
                  <a:pt x="37661" y="6471"/>
                </a:lnTo>
                <a:close/>
              </a:path>
            </a:pathLst>
          </a:cu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1" name="Рисунок 5" descr=""/>
          <p:cNvPicPr/>
          <p:nvPr/>
        </p:nvPicPr>
        <p:blipFill>
          <a:blip r:embed="rId1"/>
          <a:stretch/>
        </p:blipFill>
        <p:spPr>
          <a:xfrm>
            <a:off x="4904640" y="1489680"/>
            <a:ext cx="2089800" cy="239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884;p37"/>
          <p:cNvSpPr/>
          <p:nvPr/>
        </p:nvSpPr>
        <p:spPr>
          <a:xfrm>
            <a:off x="5609880" y="4775040"/>
            <a:ext cx="1552680" cy="1974960"/>
          </a:xfrm>
          <a:custGeom>
            <a:avLst/>
            <a:gdLst/>
            <a:ahLst/>
            <a:rect l="l" t="t" r="r" b="b"/>
            <a:pathLst>
              <a:path w="94735" h="140968">
                <a:moveTo>
                  <a:pt x="0" y="51937"/>
                </a:moveTo>
                <a:lnTo>
                  <a:pt x="12876" y="51937"/>
                </a:lnTo>
                <a:lnTo>
                  <a:pt x="12876" y="140968"/>
                </a:lnTo>
                <a:lnTo>
                  <a:pt x="42430" y="140968"/>
                </a:lnTo>
                <a:lnTo>
                  <a:pt x="42430" y="106810"/>
                </a:lnTo>
                <a:cubicBezTo>
                  <a:pt x="44832" y="102240"/>
                  <a:pt x="50002" y="102240"/>
                  <a:pt x="52404" y="106810"/>
                </a:cubicBezTo>
                <a:lnTo>
                  <a:pt x="52404" y="140968"/>
                </a:lnTo>
                <a:lnTo>
                  <a:pt x="81925" y="140968"/>
                </a:lnTo>
                <a:lnTo>
                  <a:pt x="81925" y="57141"/>
                </a:lnTo>
                <a:lnTo>
                  <a:pt x="81925" y="51937"/>
                </a:lnTo>
                <a:lnTo>
                  <a:pt x="94734" y="51937"/>
                </a:lnTo>
                <a:lnTo>
                  <a:pt x="81925" y="37794"/>
                </a:lnTo>
                <a:lnTo>
                  <a:pt x="81925" y="14811"/>
                </a:lnTo>
                <a:lnTo>
                  <a:pt x="72352" y="14811"/>
                </a:lnTo>
                <a:lnTo>
                  <a:pt x="72352" y="27286"/>
                </a:lnTo>
                <a:lnTo>
                  <a:pt x="47434" y="0"/>
                </a:lnTo>
                <a:close/>
                <a:moveTo>
                  <a:pt x="61177" y="77756"/>
                </a:moveTo>
                <a:cubicBezTo>
                  <a:pt x="63579" y="73219"/>
                  <a:pt x="68783" y="73219"/>
                  <a:pt x="71184" y="77756"/>
                </a:cubicBezTo>
                <a:lnTo>
                  <a:pt x="71184" y="95835"/>
                </a:lnTo>
                <a:lnTo>
                  <a:pt x="61177" y="95835"/>
                </a:lnTo>
                <a:close/>
                <a:moveTo>
                  <a:pt x="42430" y="77756"/>
                </a:moveTo>
                <a:cubicBezTo>
                  <a:pt x="44832" y="73219"/>
                  <a:pt x="50002" y="73219"/>
                  <a:pt x="52404" y="77756"/>
                </a:cubicBezTo>
                <a:lnTo>
                  <a:pt x="52404" y="95835"/>
                </a:lnTo>
                <a:lnTo>
                  <a:pt x="42430" y="95835"/>
                </a:lnTo>
                <a:close/>
                <a:moveTo>
                  <a:pt x="23684" y="77756"/>
                </a:moveTo>
                <a:cubicBezTo>
                  <a:pt x="26052" y="73219"/>
                  <a:pt x="31656" y="73219"/>
                  <a:pt x="34058" y="77756"/>
                </a:cubicBezTo>
                <a:lnTo>
                  <a:pt x="34058" y="95835"/>
                </a:lnTo>
                <a:lnTo>
                  <a:pt x="23684" y="95835"/>
                </a:lnTo>
                <a:close/>
              </a:path>
            </a:pathLst>
          </a:cu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Google Shape;1885;p37"/>
          <p:cNvSpPr/>
          <p:nvPr/>
        </p:nvSpPr>
        <p:spPr>
          <a:xfrm>
            <a:off x="4650120" y="3751200"/>
            <a:ext cx="1552680" cy="2998440"/>
          </a:xfrm>
          <a:custGeom>
            <a:avLst/>
            <a:gdLst/>
            <a:ahLst/>
            <a:rect l="l" t="t" r="r" b="b"/>
            <a:pathLst>
              <a:path w="94735" h="214021">
                <a:moveTo>
                  <a:pt x="0" y="51938"/>
                </a:moveTo>
                <a:lnTo>
                  <a:pt x="12910" y="51938"/>
                </a:lnTo>
                <a:lnTo>
                  <a:pt x="12910" y="214021"/>
                </a:lnTo>
                <a:lnTo>
                  <a:pt x="81959" y="214021"/>
                </a:lnTo>
                <a:lnTo>
                  <a:pt x="81959" y="51938"/>
                </a:lnTo>
                <a:lnTo>
                  <a:pt x="94735" y="51938"/>
                </a:lnTo>
                <a:lnTo>
                  <a:pt x="47434" y="1"/>
                </a:lnTo>
                <a:lnTo>
                  <a:pt x="22483" y="27421"/>
                </a:lnTo>
                <a:lnTo>
                  <a:pt x="22483" y="10041"/>
                </a:lnTo>
                <a:lnTo>
                  <a:pt x="12910" y="10041"/>
                </a:lnTo>
                <a:lnTo>
                  <a:pt x="12910" y="37928"/>
                </a:lnTo>
                <a:close/>
                <a:moveTo>
                  <a:pt x="61211" y="165486"/>
                </a:moveTo>
                <a:cubicBezTo>
                  <a:pt x="63579" y="160916"/>
                  <a:pt x="68783" y="160916"/>
                  <a:pt x="71185" y="165486"/>
                </a:cubicBezTo>
                <a:lnTo>
                  <a:pt x="71185" y="183666"/>
                </a:lnTo>
                <a:lnTo>
                  <a:pt x="61211" y="183666"/>
                </a:lnTo>
                <a:close/>
                <a:moveTo>
                  <a:pt x="61211" y="133563"/>
                </a:moveTo>
                <a:cubicBezTo>
                  <a:pt x="63579" y="128993"/>
                  <a:pt x="68783" y="128993"/>
                  <a:pt x="71185" y="133563"/>
                </a:cubicBezTo>
                <a:lnTo>
                  <a:pt x="71185" y="151743"/>
                </a:lnTo>
                <a:lnTo>
                  <a:pt x="61211" y="151743"/>
                </a:lnTo>
                <a:close/>
                <a:moveTo>
                  <a:pt x="61211" y="101607"/>
                </a:moveTo>
                <a:cubicBezTo>
                  <a:pt x="63579" y="97070"/>
                  <a:pt x="68783" y="97070"/>
                  <a:pt x="71185" y="101607"/>
                </a:cubicBezTo>
                <a:lnTo>
                  <a:pt x="71185" y="119820"/>
                </a:lnTo>
                <a:lnTo>
                  <a:pt x="61211" y="119820"/>
                </a:lnTo>
                <a:close/>
                <a:moveTo>
                  <a:pt x="61211" y="69684"/>
                </a:moveTo>
                <a:cubicBezTo>
                  <a:pt x="63579" y="65114"/>
                  <a:pt x="68783" y="65114"/>
                  <a:pt x="71185" y="69684"/>
                </a:cubicBezTo>
                <a:lnTo>
                  <a:pt x="71185" y="87864"/>
                </a:lnTo>
                <a:lnTo>
                  <a:pt x="61211" y="87864"/>
                </a:lnTo>
                <a:close/>
                <a:moveTo>
                  <a:pt x="42431" y="165486"/>
                </a:moveTo>
                <a:cubicBezTo>
                  <a:pt x="44832" y="160916"/>
                  <a:pt x="50036" y="160916"/>
                  <a:pt x="52404" y="165486"/>
                </a:cubicBezTo>
                <a:lnTo>
                  <a:pt x="52404" y="183666"/>
                </a:lnTo>
                <a:lnTo>
                  <a:pt x="42431" y="183666"/>
                </a:lnTo>
                <a:close/>
                <a:moveTo>
                  <a:pt x="42431" y="133563"/>
                </a:moveTo>
                <a:cubicBezTo>
                  <a:pt x="44832" y="128993"/>
                  <a:pt x="50036" y="128993"/>
                  <a:pt x="52404" y="133563"/>
                </a:cubicBezTo>
                <a:lnTo>
                  <a:pt x="52404" y="151743"/>
                </a:lnTo>
                <a:lnTo>
                  <a:pt x="42431" y="151743"/>
                </a:lnTo>
                <a:close/>
                <a:moveTo>
                  <a:pt x="42431" y="101607"/>
                </a:moveTo>
                <a:cubicBezTo>
                  <a:pt x="44832" y="97070"/>
                  <a:pt x="50036" y="97070"/>
                  <a:pt x="52404" y="101607"/>
                </a:cubicBezTo>
                <a:lnTo>
                  <a:pt x="52404" y="119820"/>
                </a:lnTo>
                <a:lnTo>
                  <a:pt x="42431" y="119820"/>
                </a:lnTo>
                <a:close/>
                <a:moveTo>
                  <a:pt x="42431" y="69684"/>
                </a:moveTo>
                <a:cubicBezTo>
                  <a:pt x="44832" y="65114"/>
                  <a:pt x="50036" y="65114"/>
                  <a:pt x="52404" y="69684"/>
                </a:cubicBezTo>
                <a:lnTo>
                  <a:pt x="52404" y="87864"/>
                </a:lnTo>
                <a:lnTo>
                  <a:pt x="42431" y="87864"/>
                </a:lnTo>
                <a:close/>
                <a:moveTo>
                  <a:pt x="23684" y="165486"/>
                </a:moveTo>
                <a:cubicBezTo>
                  <a:pt x="26086" y="160916"/>
                  <a:pt x="31656" y="160916"/>
                  <a:pt x="34058" y="165486"/>
                </a:cubicBezTo>
                <a:lnTo>
                  <a:pt x="34058" y="183666"/>
                </a:lnTo>
                <a:lnTo>
                  <a:pt x="23684" y="183666"/>
                </a:lnTo>
                <a:close/>
                <a:moveTo>
                  <a:pt x="23684" y="133563"/>
                </a:moveTo>
                <a:cubicBezTo>
                  <a:pt x="26086" y="128993"/>
                  <a:pt x="31656" y="128993"/>
                  <a:pt x="34058" y="133563"/>
                </a:cubicBezTo>
                <a:lnTo>
                  <a:pt x="34058" y="151743"/>
                </a:lnTo>
                <a:lnTo>
                  <a:pt x="23684" y="151743"/>
                </a:lnTo>
                <a:close/>
                <a:moveTo>
                  <a:pt x="23684" y="101607"/>
                </a:moveTo>
                <a:cubicBezTo>
                  <a:pt x="26086" y="97070"/>
                  <a:pt x="31656" y="97070"/>
                  <a:pt x="34058" y="101607"/>
                </a:cubicBezTo>
                <a:lnTo>
                  <a:pt x="34058" y="119820"/>
                </a:lnTo>
                <a:lnTo>
                  <a:pt x="23684" y="119820"/>
                </a:lnTo>
                <a:close/>
                <a:moveTo>
                  <a:pt x="23684" y="69684"/>
                </a:moveTo>
                <a:cubicBezTo>
                  <a:pt x="26086" y="65114"/>
                  <a:pt x="31656" y="65114"/>
                  <a:pt x="34058" y="69684"/>
                </a:cubicBezTo>
                <a:lnTo>
                  <a:pt x="34058" y="87864"/>
                </a:lnTo>
                <a:lnTo>
                  <a:pt x="23684" y="87864"/>
                </a:lnTo>
                <a:close/>
              </a:path>
            </a:pathLst>
          </a:custGeom>
          <a:solidFill>
            <a:srgbClr val="00b0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Стрелка влево 5"/>
          <p:cNvSpPr/>
          <p:nvPr/>
        </p:nvSpPr>
        <p:spPr>
          <a:xfrm>
            <a:off x="6998040" y="6254640"/>
            <a:ext cx="4069080" cy="2962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Стрелка вправо 6"/>
          <p:cNvSpPr/>
          <p:nvPr/>
        </p:nvSpPr>
        <p:spPr>
          <a:xfrm>
            <a:off x="691920" y="5058000"/>
            <a:ext cx="3957840" cy="320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52080" y="-374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ru-RU" sz="4000" spc="-1" strike="noStrike">
                <a:solidFill>
                  <a:srgbClr val="00b0f0"/>
                </a:solidFill>
                <a:latin typeface="Arial"/>
                <a:ea typeface="DejaVu Sans"/>
              </a:rPr>
              <a:t>Строительство недвижимости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Скругленный прямоугольник 13"/>
          <p:cNvSpPr/>
          <p:nvPr/>
        </p:nvSpPr>
        <p:spPr>
          <a:xfrm>
            <a:off x="3645000" y="3536280"/>
            <a:ext cx="3929040" cy="24984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4" name="TextBox 14"/>
          <p:cNvSpPr/>
          <p:nvPr/>
        </p:nvSpPr>
        <p:spPr>
          <a:xfrm>
            <a:off x="5008680" y="3486960"/>
            <a:ext cx="13024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Из них: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5" name="Google Shape;1886;p37"/>
          <p:cNvSpPr/>
          <p:nvPr/>
        </p:nvSpPr>
        <p:spPr>
          <a:xfrm>
            <a:off x="691920" y="5531760"/>
            <a:ext cx="36295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Roboto"/>
                <a:ea typeface="Roboto"/>
              </a:rPr>
              <a:t>Многоквартирных домов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70c0"/>
                </a:solidFill>
                <a:latin typeface="Roboto"/>
                <a:ea typeface="Roboto"/>
              </a:rPr>
              <a:t>140,7 тыс.м</a:t>
            </a:r>
            <a:r>
              <a:rPr b="1" lang="ru-RU" sz="3200" spc="-1" strike="noStrike" baseline="30000">
                <a:solidFill>
                  <a:srgbClr val="0070c0"/>
                </a:solidFill>
                <a:latin typeface="Calibri"/>
                <a:ea typeface="Microsoft YaHei"/>
              </a:rPr>
              <a:t>2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76" name="Google Shape;1887;p37"/>
          <p:cNvSpPr/>
          <p:nvPr/>
        </p:nvSpPr>
        <p:spPr>
          <a:xfrm>
            <a:off x="7326360" y="5189400"/>
            <a:ext cx="3412440" cy="10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Roboto"/>
                <a:ea typeface="Roboto"/>
              </a:rPr>
              <a:t>Индивидуальных жилых домов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b050"/>
                </a:solidFill>
                <a:latin typeface="Roboto"/>
                <a:ea typeface="Roboto"/>
              </a:rPr>
              <a:t>151,1 тыс.м</a:t>
            </a:r>
            <a:r>
              <a:rPr b="1" lang="ru-RU" sz="3200" spc="-1" strike="noStrike" baseline="30000">
                <a:solidFill>
                  <a:srgbClr val="00b050"/>
                </a:solidFill>
                <a:latin typeface="Calibri"/>
                <a:ea typeface="Microsoft YaHei"/>
              </a:rPr>
              <a:t>2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77" name="Скругленный прямоугольник 17"/>
          <p:cNvSpPr/>
          <p:nvPr/>
        </p:nvSpPr>
        <p:spPr>
          <a:xfrm>
            <a:off x="3488760" y="1160280"/>
            <a:ext cx="156240" cy="200952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Скругленный прямоугольник 18"/>
          <p:cNvSpPr/>
          <p:nvPr/>
        </p:nvSpPr>
        <p:spPr>
          <a:xfrm>
            <a:off x="7549560" y="1160280"/>
            <a:ext cx="156240" cy="200952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Прямоугольник 20"/>
          <p:cNvSpPr/>
          <p:nvPr/>
        </p:nvSpPr>
        <p:spPr>
          <a:xfrm>
            <a:off x="197640" y="1160280"/>
            <a:ext cx="3031200" cy="18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1412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  <a:ea typeface="Microsoft YaHei"/>
              </a:rPr>
              <a:t>плановый показатель по вводу жилья  </a:t>
            </a: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Microsoft YaHei"/>
              </a:rPr>
              <a:t>277,0 тыс. м</a:t>
            </a:r>
            <a:r>
              <a:rPr b="1" lang="ru-RU" sz="3200" spc="-1" strike="noStrike" baseline="30000">
                <a:solidFill>
                  <a:srgbClr val="002060"/>
                </a:solidFill>
                <a:latin typeface="Calibri"/>
                <a:ea typeface="Microsoft YaHei"/>
              </a:rPr>
              <a:t>2</a:t>
            </a: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Microsoft YaHei"/>
              </a:rPr>
              <a:t>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4207680" y="1203120"/>
            <a:ext cx="2904480" cy="168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11412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построено</a:t>
            </a:r>
            <a:br>
              <a:rPr sz="1800"/>
            </a:b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DejaVu Sans"/>
              </a:rPr>
              <a:t>291,8</a:t>
            </a: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Microsoft YaHei"/>
              </a:rPr>
              <a:t> тыс. м</a:t>
            </a:r>
            <a:r>
              <a:rPr b="1" lang="ru-RU" sz="3200" spc="-1" strike="noStrike" baseline="30000">
                <a:solidFill>
                  <a:srgbClr val="002060"/>
                </a:solidFill>
                <a:latin typeface="Calibri"/>
                <a:ea typeface="Microsoft YaHei"/>
              </a:rPr>
              <a:t>2</a:t>
            </a: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Microsoft YaHei"/>
              </a:rPr>
              <a:t>.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нового жилья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8143560" y="1218600"/>
            <a:ext cx="3047760" cy="173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14120">
              <a:lnSpc>
                <a:spcPct val="115000"/>
              </a:lnSpc>
              <a:spcBef>
                <a:spcPts val="1417"/>
              </a:spcBef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Microsoft YaHei"/>
              </a:rPr>
              <a:t>процент  выполнения  плана составил </a:t>
            </a:r>
            <a:r>
              <a:rPr b="1" lang="ru-RU" sz="3200" spc="-1" strike="noStrike">
                <a:solidFill>
                  <a:srgbClr val="002060"/>
                </a:solidFill>
                <a:latin typeface="Calibri"/>
                <a:ea typeface="Microsoft YaHei"/>
              </a:rPr>
              <a:t>105%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82" name="Прямая соединительная линия 24"/>
          <p:cNvSpPr/>
          <p:nvPr/>
        </p:nvSpPr>
        <p:spPr>
          <a:xfrm>
            <a:off x="351720" y="3661200"/>
            <a:ext cx="3312000" cy="3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3" name="Прямая соединительная линия 26"/>
          <p:cNvSpPr/>
          <p:nvPr/>
        </p:nvSpPr>
        <p:spPr>
          <a:xfrm>
            <a:off x="7574400" y="3657960"/>
            <a:ext cx="32929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732;p35"/>
          <p:cNvSpPr/>
          <p:nvPr/>
        </p:nvSpPr>
        <p:spPr>
          <a:xfrm flipH="1">
            <a:off x="-56520" y="3437640"/>
            <a:ext cx="7655760" cy="289800"/>
          </a:xfrm>
          <a:custGeom>
            <a:avLst/>
            <a:gdLst/>
            <a:ahLst/>
            <a:rect l="l" t="t" r="r" b="b"/>
            <a:pathLst>
              <a:path w="83861" h="10908">
                <a:moveTo>
                  <a:pt x="1" y="0"/>
                </a:moveTo>
                <a:lnTo>
                  <a:pt x="1" y="10908"/>
                </a:lnTo>
                <a:lnTo>
                  <a:pt x="83861" y="10908"/>
                </a:lnTo>
                <a:lnTo>
                  <a:pt x="83861" y="0"/>
                </a:lnTo>
                <a:close/>
              </a:path>
            </a:pathLst>
          </a:cu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44600" y="613440"/>
            <a:ext cx="11845800" cy="641160"/>
          </a:xfrm>
          <a:prstGeom prst="rect">
            <a:avLst/>
          </a:prstGeom>
          <a:noFill/>
          <a:ln w="0">
            <a:noFill/>
          </a:ln>
        </p:spPr>
        <p:txBody>
          <a:bodyPr lIns="122040" rIns="122040" tIns="122040" bIns="1220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Решение проблем «обманутых дольщиков»</a:t>
            </a:r>
            <a:br>
              <a:rPr sz="2400"/>
            </a:b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Google Shape;1734;p35"/>
          <p:cNvSpPr/>
          <p:nvPr/>
        </p:nvSpPr>
        <p:spPr>
          <a:xfrm flipH="1">
            <a:off x="4989600" y="3290400"/>
            <a:ext cx="360" cy="360"/>
          </a:xfrm>
          <a:custGeom>
            <a:avLst/>
            <a:gdLst/>
            <a:ahLst/>
            <a:rect l="l" t="t" r="r" b="b"/>
            <a:pathLst>
              <a:path fill="none" w="1" h="1">
                <a:moveTo>
                  <a:pt x="1" y="1"/>
                </a:moveTo>
              </a:path>
            </a:pathLst>
          </a:custGeom>
          <a:noFill/>
          <a:ln w="1905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87" name="Google Shape;1735;p35"/>
          <p:cNvGrpSpPr/>
          <p:nvPr/>
        </p:nvGrpSpPr>
        <p:grpSpPr>
          <a:xfrm>
            <a:off x="1438560" y="1889640"/>
            <a:ext cx="2231640" cy="2271240"/>
            <a:chOff x="1438560" y="1889640"/>
            <a:chExt cx="2231640" cy="2271240"/>
          </a:xfrm>
        </p:grpSpPr>
        <p:sp>
          <p:nvSpPr>
            <p:cNvPr id="188" name="Google Shape;1736;p35"/>
            <p:cNvSpPr/>
            <p:nvPr/>
          </p:nvSpPr>
          <p:spPr>
            <a:xfrm flipH="1">
              <a:off x="2864160" y="1949760"/>
              <a:ext cx="235800" cy="338040"/>
            </a:xfrm>
            <a:custGeom>
              <a:avLst/>
              <a:gdLst/>
              <a:ahLst/>
              <a:rect l="l" t="t" r="r" b="b"/>
              <a:pathLst>
                <a:path w="8874" h="15345">
                  <a:moveTo>
                    <a:pt x="1" y="0"/>
                  </a:moveTo>
                  <a:lnTo>
                    <a:pt x="1" y="15344"/>
                  </a:lnTo>
                  <a:lnTo>
                    <a:pt x="8874" y="15344"/>
                  </a:lnTo>
                  <a:lnTo>
                    <a:pt x="8874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Google Shape;1737;p35"/>
            <p:cNvSpPr/>
            <p:nvPr/>
          </p:nvSpPr>
          <p:spPr>
            <a:xfrm flipH="1">
              <a:off x="1798560" y="2365920"/>
              <a:ext cx="1510920" cy="1062720"/>
            </a:xfrm>
            <a:custGeom>
              <a:avLst/>
              <a:gdLst/>
              <a:ahLst/>
              <a:rect l="l" t="t" r="r" b="b"/>
              <a:pathLst>
                <a:path w="56775" h="56775">
                  <a:moveTo>
                    <a:pt x="1" y="0"/>
                  </a:moveTo>
                  <a:lnTo>
                    <a:pt x="1" y="56774"/>
                  </a:lnTo>
                  <a:lnTo>
                    <a:pt x="56775" y="56774"/>
                  </a:lnTo>
                  <a:lnTo>
                    <a:pt x="5677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Google Shape;1738;p35"/>
            <p:cNvSpPr/>
            <p:nvPr/>
          </p:nvSpPr>
          <p:spPr>
            <a:xfrm flipH="1">
              <a:off x="1665360" y="1889640"/>
              <a:ext cx="1779840" cy="531360"/>
            </a:xfrm>
            <a:custGeom>
              <a:avLst/>
              <a:gdLst/>
              <a:ahLst/>
              <a:rect l="l" t="t" r="r" b="b"/>
              <a:pathLst>
                <a:path w="66882" h="24119">
                  <a:moveTo>
                    <a:pt x="33458" y="1"/>
                  </a:moveTo>
                  <a:lnTo>
                    <a:pt x="0" y="24118"/>
                  </a:lnTo>
                  <a:lnTo>
                    <a:pt x="5171" y="24118"/>
                  </a:lnTo>
                  <a:lnTo>
                    <a:pt x="33458" y="3704"/>
                  </a:lnTo>
                  <a:lnTo>
                    <a:pt x="61744" y="24118"/>
                  </a:lnTo>
                  <a:lnTo>
                    <a:pt x="66881" y="24118"/>
                  </a:lnTo>
                  <a:lnTo>
                    <a:pt x="33458" y="1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Google Shape;1739;p35"/>
            <p:cNvSpPr/>
            <p:nvPr/>
          </p:nvSpPr>
          <p:spPr>
            <a:xfrm flipH="1">
              <a:off x="1802160" y="1971000"/>
              <a:ext cx="1505520" cy="449640"/>
            </a:xfrm>
            <a:custGeom>
              <a:avLst/>
              <a:gdLst/>
              <a:ahLst/>
              <a:rect l="l" t="t" r="r" b="b"/>
              <a:pathLst>
                <a:path w="56575" h="20416">
                  <a:moveTo>
                    <a:pt x="28288" y="1"/>
                  </a:moveTo>
                  <a:lnTo>
                    <a:pt x="1" y="20415"/>
                  </a:lnTo>
                  <a:lnTo>
                    <a:pt x="56574" y="20415"/>
                  </a:lnTo>
                  <a:lnTo>
                    <a:pt x="28288" y="1"/>
                  </a:lnTo>
                  <a:close/>
                </a:path>
              </a:pathLst>
            </a:custGeom>
            <a:solidFill>
              <a:srgbClr val="ca694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Google Shape;1740;p35"/>
            <p:cNvSpPr/>
            <p:nvPr/>
          </p:nvSpPr>
          <p:spPr>
            <a:xfrm flipH="1">
              <a:off x="2821320" y="2543760"/>
              <a:ext cx="259920" cy="259920"/>
            </a:xfrm>
            <a:custGeom>
              <a:avLst/>
              <a:gdLst/>
              <a:ahLst/>
              <a:rect l="l" t="t" r="r" b="b"/>
              <a:pathLst>
                <a:path w="9775" h="9775">
                  <a:moveTo>
                    <a:pt x="1" y="1"/>
                  </a:moveTo>
                  <a:lnTo>
                    <a:pt x="1" y="9775"/>
                  </a:lnTo>
                  <a:lnTo>
                    <a:pt x="9774" y="9775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rgbClr val="ca694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Google Shape;1741;p35"/>
            <p:cNvSpPr/>
            <p:nvPr/>
          </p:nvSpPr>
          <p:spPr>
            <a:xfrm flipH="1">
              <a:off x="2028240" y="2543760"/>
              <a:ext cx="259920" cy="259920"/>
            </a:xfrm>
            <a:custGeom>
              <a:avLst/>
              <a:gdLst/>
              <a:ahLst/>
              <a:rect l="l" t="t" r="r" b="b"/>
              <a:pathLst>
                <a:path w="9775" h="9775">
                  <a:moveTo>
                    <a:pt x="1" y="1"/>
                  </a:moveTo>
                  <a:lnTo>
                    <a:pt x="1" y="9775"/>
                  </a:lnTo>
                  <a:lnTo>
                    <a:pt x="9774" y="9775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rgbClr val="ca694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Google Shape;1742;p35"/>
            <p:cNvSpPr/>
            <p:nvPr/>
          </p:nvSpPr>
          <p:spPr>
            <a:xfrm flipH="1">
              <a:off x="1438200" y="3429000"/>
              <a:ext cx="2231640" cy="289800"/>
            </a:xfrm>
            <a:custGeom>
              <a:avLst/>
              <a:gdLst/>
              <a:ahLst/>
              <a:rect l="l" t="t" r="r" b="b"/>
              <a:pathLst>
                <a:path w="83861" h="10908">
                  <a:moveTo>
                    <a:pt x="1" y="0"/>
                  </a:moveTo>
                  <a:lnTo>
                    <a:pt x="1" y="10908"/>
                  </a:lnTo>
                  <a:lnTo>
                    <a:pt x="83861" y="10908"/>
                  </a:lnTo>
                  <a:lnTo>
                    <a:pt x="83861" y="0"/>
                  </a:lnTo>
                  <a:close/>
                </a:path>
              </a:pathLst>
            </a:custGeom>
            <a:solidFill>
              <a:srgbClr val="be462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Google Shape;1743;p35"/>
            <p:cNvSpPr/>
            <p:nvPr/>
          </p:nvSpPr>
          <p:spPr>
            <a:xfrm flipH="1">
              <a:off x="1715400" y="2644560"/>
              <a:ext cx="1671480" cy="1516320"/>
            </a:xfrm>
            <a:custGeom>
              <a:avLst/>
              <a:gdLst/>
              <a:ahLst/>
              <a:rect l="l" t="t" r="r" b="b"/>
              <a:pathLst>
                <a:path w="62812" h="56982">
                  <a:moveTo>
                    <a:pt x="31382" y="1"/>
                  </a:moveTo>
                  <a:cubicBezTo>
                    <a:pt x="18562" y="1"/>
                    <a:pt x="6918" y="8728"/>
                    <a:pt x="3737" y="21736"/>
                  </a:cubicBezTo>
                  <a:cubicBezTo>
                    <a:pt x="1" y="37014"/>
                    <a:pt x="9374" y="52425"/>
                    <a:pt x="24652" y="56161"/>
                  </a:cubicBezTo>
                  <a:cubicBezTo>
                    <a:pt x="26921" y="56716"/>
                    <a:pt x="29194" y="56982"/>
                    <a:pt x="31431" y="56982"/>
                  </a:cubicBezTo>
                  <a:cubicBezTo>
                    <a:pt x="44250" y="56982"/>
                    <a:pt x="55895" y="48254"/>
                    <a:pt x="59076" y="35246"/>
                  </a:cubicBezTo>
                  <a:cubicBezTo>
                    <a:pt x="62812" y="19968"/>
                    <a:pt x="53439" y="4557"/>
                    <a:pt x="38161" y="821"/>
                  </a:cubicBezTo>
                  <a:cubicBezTo>
                    <a:pt x="35892" y="266"/>
                    <a:pt x="33619" y="1"/>
                    <a:pt x="31382" y="1"/>
                  </a:cubicBezTo>
                  <a:close/>
                </a:path>
              </a:pathLst>
            </a:custGeom>
            <a:solidFill>
              <a:srgbClr val="be462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Google Shape;1744;p35"/>
            <p:cNvSpPr/>
            <p:nvPr/>
          </p:nvSpPr>
          <p:spPr>
            <a:xfrm flipH="1">
              <a:off x="1890000" y="2801520"/>
              <a:ext cx="1320840" cy="1202760"/>
            </a:xfrm>
            <a:custGeom>
              <a:avLst/>
              <a:gdLst/>
              <a:ahLst/>
              <a:rect l="l" t="t" r="r" b="b"/>
              <a:pathLst>
                <a:path w="49636" h="45198">
                  <a:moveTo>
                    <a:pt x="24784" y="0"/>
                  </a:moveTo>
                  <a:cubicBezTo>
                    <a:pt x="14493" y="0"/>
                    <a:pt x="5211" y="7064"/>
                    <a:pt x="2802" y="17528"/>
                  </a:cubicBezTo>
                  <a:cubicBezTo>
                    <a:pt x="0" y="29670"/>
                    <a:pt x="7572" y="41813"/>
                    <a:pt x="19748" y="44615"/>
                  </a:cubicBezTo>
                  <a:cubicBezTo>
                    <a:pt x="21454" y="45008"/>
                    <a:pt x="23161" y="45197"/>
                    <a:pt x="24841" y="45197"/>
                  </a:cubicBezTo>
                  <a:cubicBezTo>
                    <a:pt x="35118" y="45197"/>
                    <a:pt x="44426" y="38133"/>
                    <a:pt x="46834" y="27669"/>
                  </a:cubicBezTo>
                  <a:cubicBezTo>
                    <a:pt x="49636" y="15527"/>
                    <a:pt x="42030" y="3385"/>
                    <a:pt x="29888" y="583"/>
                  </a:cubicBezTo>
                  <a:cubicBezTo>
                    <a:pt x="28177" y="189"/>
                    <a:pt x="26467" y="0"/>
                    <a:pt x="24784" y="0"/>
                  </a:cubicBezTo>
                  <a:close/>
                </a:path>
              </a:pathLst>
            </a:custGeom>
            <a:solidFill>
              <a:srgbClr val="ca694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Google Shape;1745;p35"/>
            <p:cNvSpPr/>
            <p:nvPr/>
          </p:nvSpPr>
          <p:spPr>
            <a:xfrm flipH="1">
              <a:off x="2508840" y="3434400"/>
              <a:ext cx="68040" cy="68040"/>
            </a:xfrm>
            <a:custGeom>
              <a:avLst/>
              <a:gdLst/>
              <a:ahLst/>
              <a:rect l="l" t="t" r="r" b="b"/>
              <a:pathLst>
                <a:path w="2569" h="2569">
                  <a:moveTo>
                    <a:pt x="1268" y="0"/>
                  </a:moveTo>
                  <a:cubicBezTo>
                    <a:pt x="567" y="0"/>
                    <a:pt x="0" y="567"/>
                    <a:pt x="0" y="1268"/>
                  </a:cubicBezTo>
                  <a:cubicBezTo>
                    <a:pt x="0" y="1968"/>
                    <a:pt x="567" y="2569"/>
                    <a:pt x="1268" y="2569"/>
                  </a:cubicBezTo>
                  <a:cubicBezTo>
                    <a:pt x="2002" y="2569"/>
                    <a:pt x="2569" y="1968"/>
                    <a:pt x="2569" y="1268"/>
                  </a:cubicBezTo>
                  <a:cubicBezTo>
                    <a:pt x="2569" y="567"/>
                    <a:pt x="2002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Google Shape;1746;p35"/>
            <p:cNvSpPr/>
            <p:nvPr/>
          </p:nvSpPr>
          <p:spPr>
            <a:xfrm flipH="1">
              <a:off x="2513880" y="3468240"/>
              <a:ext cx="59040" cy="100800"/>
            </a:xfrm>
            <a:custGeom>
              <a:avLst/>
              <a:gdLst/>
              <a:ahLst/>
              <a:rect l="l" t="t" r="r" b="b"/>
              <a:pathLst>
                <a:path w="2235" h="3804">
                  <a:moveTo>
                    <a:pt x="467" y="1"/>
                  </a:moveTo>
                  <a:lnTo>
                    <a:pt x="0" y="3804"/>
                  </a:lnTo>
                  <a:lnTo>
                    <a:pt x="2235" y="3804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Google Shape;1747;p35"/>
            <p:cNvSpPr/>
            <p:nvPr/>
          </p:nvSpPr>
          <p:spPr>
            <a:xfrm flipH="1">
              <a:off x="2078280" y="2932560"/>
              <a:ext cx="942480" cy="942480"/>
            </a:xfrm>
            <a:custGeom>
              <a:avLst/>
              <a:gdLst/>
              <a:ahLst/>
              <a:rect l="l" t="t" r="r" b="b"/>
              <a:pathLst>
                <a:path w="35426" h="35426">
                  <a:moveTo>
                    <a:pt x="17713" y="0"/>
                  </a:moveTo>
                  <a:cubicBezTo>
                    <a:pt x="7906" y="0"/>
                    <a:pt x="0" y="7906"/>
                    <a:pt x="0" y="17713"/>
                  </a:cubicBezTo>
                  <a:cubicBezTo>
                    <a:pt x="0" y="27487"/>
                    <a:pt x="7906" y="35426"/>
                    <a:pt x="17713" y="35426"/>
                  </a:cubicBezTo>
                  <a:cubicBezTo>
                    <a:pt x="27486" y="35426"/>
                    <a:pt x="35425" y="27487"/>
                    <a:pt x="35425" y="17713"/>
                  </a:cubicBezTo>
                  <a:cubicBezTo>
                    <a:pt x="35425" y="7906"/>
                    <a:pt x="27486" y="0"/>
                    <a:pt x="1771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Google Shape;1748;p35"/>
            <p:cNvSpPr/>
            <p:nvPr/>
          </p:nvSpPr>
          <p:spPr>
            <a:xfrm flipH="1">
              <a:off x="2407680" y="3073680"/>
              <a:ext cx="266760" cy="343440"/>
            </a:xfrm>
            <a:custGeom>
              <a:avLst/>
              <a:gdLst/>
              <a:ahLst/>
              <a:rect l="l" t="t" r="r" b="b"/>
              <a:pathLst>
                <a:path w="10041" h="12919">
                  <a:moveTo>
                    <a:pt x="5020" y="1"/>
                  </a:moveTo>
                  <a:cubicBezTo>
                    <a:pt x="4737" y="1"/>
                    <a:pt x="4453" y="159"/>
                    <a:pt x="4336" y="476"/>
                  </a:cubicBezTo>
                  <a:lnTo>
                    <a:pt x="167" y="11984"/>
                  </a:lnTo>
                  <a:cubicBezTo>
                    <a:pt x="0" y="12451"/>
                    <a:pt x="334" y="12918"/>
                    <a:pt x="834" y="12918"/>
                  </a:cubicBezTo>
                  <a:lnTo>
                    <a:pt x="9207" y="12918"/>
                  </a:lnTo>
                  <a:cubicBezTo>
                    <a:pt x="9707" y="12918"/>
                    <a:pt x="10041" y="12451"/>
                    <a:pt x="9874" y="11984"/>
                  </a:cubicBezTo>
                  <a:lnTo>
                    <a:pt x="5704" y="476"/>
                  </a:lnTo>
                  <a:cubicBezTo>
                    <a:pt x="5587" y="159"/>
                    <a:pt x="5304" y="1"/>
                    <a:pt x="5020" y="1"/>
                  </a:cubicBezTo>
                  <a:close/>
                </a:path>
              </a:pathLst>
            </a:custGeom>
            <a:solidFill>
              <a:srgbClr val="be462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" name="Google Shape;1749;p35"/>
            <p:cNvSpPr/>
            <p:nvPr/>
          </p:nvSpPr>
          <p:spPr>
            <a:xfrm flipH="1">
              <a:off x="2511720" y="3324240"/>
              <a:ext cx="60120" cy="397440"/>
            </a:xfrm>
            <a:custGeom>
              <a:avLst/>
              <a:gdLst/>
              <a:ahLst/>
              <a:rect l="l" t="t" r="r" b="b"/>
              <a:pathLst>
                <a:path w="2269" h="14945">
                  <a:moveTo>
                    <a:pt x="1135" y="1"/>
                  </a:moveTo>
                  <a:cubicBezTo>
                    <a:pt x="534" y="1"/>
                    <a:pt x="0" y="501"/>
                    <a:pt x="0" y="1135"/>
                  </a:cubicBezTo>
                  <a:lnTo>
                    <a:pt x="0" y="13811"/>
                  </a:lnTo>
                  <a:cubicBezTo>
                    <a:pt x="0" y="14445"/>
                    <a:pt x="534" y="14945"/>
                    <a:pt x="1135" y="14945"/>
                  </a:cubicBezTo>
                  <a:cubicBezTo>
                    <a:pt x="1768" y="14945"/>
                    <a:pt x="2269" y="14445"/>
                    <a:pt x="2269" y="13811"/>
                  </a:cubicBezTo>
                  <a:lnTo>
                    <a:pt x="2269" y="1135"/>
                  </a:lnTo>
                  <a:cubicBezTo>
                    <a:pt x="2269" y="501"/>
                    <a:pt x="1768" y="1"/>
                    <a:pt x="1135" y="1"/>
                  </a:cubicBezTo>
                  <a:close/>
                </a:path>
              </a:pathLst>
            </a:custGeom>
            <a:solidFill>
              <a:srgbClr val="be462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" name="Google Shape;1750;p35"/>
            <p:cNvSpPr/>
            <p:nvPr/>
          </p:nvSpPr>
          <p:spPr>
            <a:xfrm flipH="1">
              <a:off x="2507040" y="3318840"/>
              <a:ext cx="69840" cy="408240"/>
            </a:xfrm>
            <a:custGeom>
              <a:avLst/>
              <a:gdLst/>
              <a:ahLst/>
              <a:rect l="l" t="t" r="r" b="b"/>
              <a:pathLst>
                <a:path w="2636" h="15346">
                  <a:moveTo>
                    <a:pt x="1302" y="368"/>
                  </a:moveTo>
                  <a:cubicBezTo>
                    <a:pt x="1835" y="368"/>
                    <a:pt x="2269" y="801"/>
                    <a:pt x="2269" y="1335"/>
                  </a:cubicBezTo>
                  <a:lnTo>
                    <a:pt x="2269" y="14011"/>
                  </a:lnTo>
                  <a:cubicBezTo>
                    <a:pt x="2269" y="14545"/>
                    <a:pt x="1835" y="14978"/>
                    <a:pt x="1302" y="14978"/>
                  </a:cubicBezTo>
                  <a:cubicBezTo>
                    <a:pt x="801" y="14978"/>
                    <a:pt x="368" y="14545"/>
                    <a:pt x="368" y="14011"/>
                  </a:cubicBezTo>
                  <a:lnTo>
                    <a:pt x="368" y="1335"/>
                  </a:lnTo>
                  <a:cubicBezTo>
                    <a:pt x="368" y="801"/>
                    <a:pt x="801" y="368"/>
                    <a:pt x="1302" y="368"/>
                  </a:cubicBezTo>
                  <a:close/>
                  <a:moveTo>
                    <a:pt x="1302" y="1"/>
                  </a:moveTo>
                  <a:cubicBezTo>
                    <a:pt x="601" y="1"/>
                    <a:pt x="1" y="601"/>
                    <a:pt x="1" y="1335"/>
                  </a:cubicBezTo>
                  <a:lnTo>
                    <a:pt x="1" y="14011"/>
                  </a:lnTo>
                  <a:cubicBezTo>
                    <a:pt x="1" y="14745"/>
                    <a:pt x="601" y="15345"/>
                    <a:pt x="1302" y="15345"/>
                  </a:cubicBezTo>
                  <a:cubicBezTo>
                    <a:pt x="2035" y="15345"/>
                    <a:pt x="2636" y="14745"/>
                    <a:pt x="2636" y="14011"/>
                  </a:cubicBezTo>
                  <a:lnTo>
                    <a:pt x="2636" y="1335"/>
                  </a:lnTo>
                  <a:cubicBezTo>
                    <a:pt x="2636" y="601"/>
                    <a:pt x="2035" y="1"/>
                    <a:pt x="1302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Google Shape;1751;p35"/>
            <p:cNvSpPr/>
            <p:nvPr/>
          </p:nvSpPr>
          <p:spPr>
            <a:xfrm flipH="1">
              <a:off x="2497320" y="3533040"/>
              <a:ext cx="89280" cy="214560"/>
            </a:xfrm>
            <a:custGeom>
              <a:avLst/>
              <a:gdLst/>
              <a:ahLst/>
              <a:rect l="l" t="t" r="r" b="b"/>
              <a:pathLst>
                <a:path w="3370" h="8074">
                  <a:moveTo>
                    <a:pt x="1" y="1"/>
                  </a:moveTo>
                  <a:lnTo>
                    <a:pt x="1" y="8073"/>
                  </a:lnTo>
                  <a:lnTo>
                    <a:pt x="3370" y="8073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be462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4" name="Google Shape;1752;p35"/>
          <p:cNvGrpSpPr/>
          <p:nvPr/>
        </p:nvGrpSpPr>
        <p:grpSpPr>
          <a:xfrm>
            <a:off x="4980240" y="1889640"/>
            <a:ext cx="2230920" cy="2274840"/>
            <a:chOff x="4980240" y="1889640"/>
            <a:chExt cx="2230920" cy="2274840"/>
          </a:xfrm>
        </p:grpSpPr>
        <p:sp>
          <p:nvSpPr>
            <p:cNvPr id="205" name="Google Shape;1753;p35"/>
            <p:cNvSpPr/>
            <p:nvPr/>
          </p:nvSpPr>
          <p:spPr>
            <a:xfrm flipH="1">
              <a:off x="4979880" y="3429000"/>
              <a:ext cx="2230920" cy="289800"/>
            </a:xfrm>
            <a:custGeom>
              <a:avLst/>
              <a:gdLst/>
              <a:ahLst/>
              <a:rect l="l" t="t" r="r" b="b"/>
              <a:pathLst>
                <a:path w="83827" h="10908">
                  <a:moveTo>
                    <a:pt x="0" y="0"/>
                  </a:moveTo>
                  <a:lnTo>
                    <a:pt x="0" y="10908"/>
                  </a:lnTo>
                  <a:lnTo>
                    <a:pt x="83827" y="10908"/>
                  </a:lnTo>
                  <a:lnTo>
                    <a:pt x="83827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Google Shape;1754;p35"/>
            <p:cNvSpPr/>
            <p:nvPr/>
          </p:nvSpPr>
          <p:spPr>
            <a:xfrm flipH="1">
              <a:off x="6405480" y="1949760"/>
              <a:ext cx="236880" cy="338040"/>
            </a:xfrm>
            <a:custGeom>
              <a:avLst/>
              <a:gdLst/>
              <a:ahLst/>
              <a:rect l="l" t="t" r="r" b="b"/>
              <a:pathLst>
                <a:path w="8907" h="15345">
                  <a:moveTo>
                    <a:pt x="0" y="0"/>
                  </a:moveTo>
                  <a:lnTo>
                    <a:pt x="0" y="15344"/>
                  </a:lnTo>
                  <a:lnTo>
                    <a:pt x="8907" y="15344"/>
                  </a:ln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Google Shape;1755;p35"/>
            <p:cNvSpPr/>
            <p:nvPr/>
          </p:nvSpPr>
          <p:spPr>
            <a:xfrm flipH="1">
              <a:off x="5340960" y="2365920"/>
              <a:ext cx="1509840" cy="1062720"/>
            </a:xfrm>
            <a:custGeom>
              <a:avLst/>
              <a:gdLst/>
              <a:ahLst/>
              <a:rect l="l" t="t" r="r" b="b"/>
              <a:pathLst>
                <a:path w="56741" h="56775">
                  <a:moveTo>
                    <a:pt x="0" y="0"/>
                  </a:moveTo>
                  <a:lnTo>
                    <a:pt x="0" y="56774"/>
                  </a:lnTo>
                  <a:lnTo>
                    <a:pt x="56741" y="56774"/>
                  </a:lnTo>
                  <a:lnTo>
                    <a:pt x="56741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Google Shape;1756;p35"/>
            <p:cNvSpPr/>
            <p:nvPr/>
          </p:nvSpPr>
          <p:spPr>
            <a:xfrm flipH="1">
              <a:off x="5205960" y="1889640"/>
              <a:ext cx="1779840" cy="531360"/>
            </a:xfrm>
            <a:custGeom>
              <a:avLst/>
              <a:gdLst/>
              <a:ahLst/>
              <a:rect l="l" t="t" r="r" b="b"/>
              <a:pathLst>
                <a:path w="66882" h="24119">
                  <a:moveTo>
                    <a:pt x="33424" y="1"/>
                  </a:moveTo>
                  <a:lnTo>
                    <a:pt x="0" y="24118"/>
                  </a:lnTo>
                  <a:lnTo>
                    <a:pt x="5170" y="24118"/>
                  </a:lnTo>
                  <a:lnTo>
                    <a:pt x="33424" y="3704"/>
                  </a:lnTo>
                  <a:lnTo>
                    <a:pt x="61711" y="24118"/>
                  </a:lnTo>
                  <a:lnTo>
                    <a:pt x="66881" y="24118"/>
                  </a:lnTo>
                  <a:lnTo>
                    <a:pt x="33424" y="1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Google Shape;1757;p35"/>
            <p:cNvSpPr/>
            <p:nvPr/>
          </p:nvSpPr>
          <p:spPr>
            <a:xfrm flipH="1">
              <a:off x="5342760" y="1971000"/>
              <a:ext cx="1504440" cy="449640"/>
            </a:xfrm>
            <a:custGeom>
              <a:avLst/>
              <a:gdLst/>
              <a:ahLst/>
              <a:rect l="l" t="t" r="r" b="b"/>
              <a:pathLst>
                <a:path w="56541" h="20416">
                  <a:moveTo>
                    <a:pt x="28254" y="1"/>
                  </a:moveTo>
                  <a:lnTo>
                    <a:pt x="0" y="20415"/>
                  </a:lnTo>
                  <a:lnTo>
                    <a:pt x="56541" y="20415"/>
                  </a:lnTo>
                  <a:lnTo>
                    <a:pt x="28254" y="1"/>
                  </a:lnTo>
                  <a:close/>
                </a:path>
              </a:pathLst>
            </a:custGeom>
            <a:solidFill>
              <a:srgbClr val="f0bb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Google Shape;1758;p35"/>
            <p:cNvSpPr/>
            <p:nvPr/>
          </p:nvSpPr>
          <p:spPr>
            <a:xfrm flipH="1">
              <a:off x="6361920" y="2543760"/>
              <a:ext cx="259920" cy="259920"/>
            </a:xfrm>
            <a:custGeom>
              <a:avLst/>
              <a:gdLst/>
              <a:ahLst/>
              <a:rect l="l" t="t" r="r" b="b"/>
              <a:pathLst>
                <a:path w="9775" h="9775">
                  <a:moveTo>
                    <a:pt x="1" y="1"/>
                  </a:moveTo>
                  <a:lnTo>
                    <a:pt x="1" y="9775"/>
                  </a:lnTo>
                  <a:lnTo>
                    <a:pt x="9774" y="9775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rgbClr val="f0bb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Google Shape;1759;p35"/>
            <p:cNvSpPr/>
            <p:nvPr/>
          </p:nvSpPr>
          <p:spPr>
            <a:xfrm flipH="1">
              <a:off x="5569920" y="2543760"/>
              <a:ext cx="259920" cy="259920"/>
            </a:xfrm>
            <a:custGeom>
              <a:avLst/>
              <a:gdLst/>
              <a:ahLst/>
              <a:rect l="l" t="t" r="r" b="b"/>
              <a:pathLst>
                <a:path w="9774" h="9775">
                  <a:moveTo>
                    <a:pt x="0" y="1"/>
                  </a:moveTo>
                  <a:lnTo>
                    <a:pt x="0" y="9775"/>
                  </a:lnTo>
                  <a:lnTo>
                    <a:pt x="9774" y="9775"/>
                  </a:lnTo>
                  <a:lnTo>
                    <a:pt x="9774" y="1"/>
                  </a:lnTo>
                  <a:close/>
                </a:path>
              </a:pathLst>
            </a:custGeom>
            <a:solidFill>
              <a:srgbClr val="f0bb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Google Shape;1760;p35"/>
            <p:cNvSpPr/>
            <p:nvPr/>
          </p:nvSpPr>
          <p:spPr>
            <a:xfrm flipH="1">
              <a:off x="5330160" y="2643120"/>
              <a:ext cx="1520640" cy="1521360"/>
            </a:xfrm>
            <a:custGeom>
              <a:avLst/>
              <a:gdLst/>
              <a:ahLst/>
              <a:rect l="l" t="t" r="r" b="b"/>
              <a:pathLst>
                <a:path w="57142" h="57176">
                  <a:moveTo>
                    <a:pt x="28587" y="1"/>
                  </a:moveTo>
                  <a:cubicBezTo>
                    <a:pt x="12776" y="1"/>
                    <a:pt x="0" y="12810"/>
                    <a:pt x="0" y="28588"/>
                  </a:cubicBezTo>
                  <a:cubicBezTo>
                    <a:pt x="0" y="44366"/>
                    <a:pt x="12776" y="57175"/>
                    <a:pt x="28587" y="57175"/>
                  </a:cubicBezTo>
                  <a:cubicBezTo>
                    <a:pt x="44365" y="57175"/>
                    <a:pt x="57141" y="44366"/>
                    <a:pt x="57141" y="28588"/>
                  </a:cubicBezTo>
                  <a:cubicBezTo>
                    <a:pt x="57141" y="12810"/>
                    <a:pt x="44365" y="1"/>
                    <a:pt x="28587" y="1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Google Shape;1761;p35"/>
            <p:cNvSpPr/>
            <p:nvPr/>
          </p:nvSpPr>
          <p:spPr>
            <a:xfrm flipH="1">
              <a:off x="5445000" y="2803320"/>
              <a:ext cx="1291320" cy="1202760"/>
            </a:xfrm>
            <a:custGeom>
              <a:avLst/>
              <a:gdLst/>
              <a:ahLst/>
              <a:rect l="l" t="t" r="r" b="b"/>
              <a:pathLst>
                <a:path w="48535" h="45205">
                  <a:moveTo>
                    <a:pt x="24236" y="1"/>
                  </a:moveTo>
                  <a:cubicBezTo>
                    <a:pt x="13338" y="1"/>
                    <a:pt x="3744" y="7929"/>
                    <a:pt x="1968" y="19033"/>
                  </a:cubicBezTo>
                  <a:cubicBezTo>
                    <a:pt x="0" y="31375"/>
                    <a:pt x="8406" y="42950"/>
                    <a:pt x="20715" y="44918"/>
                  </a:cubicBezTo>
                  <a:cubicBezTo>
                    <a:pt x="21919" y="45111"/>
                    <a:pt x="23116" y="45204"/>
                    <a:pt x="24299" y="45204"/>
                  </a:cubicBezTo>
                  <a:cubicBezTo>
                    <a:pt x="35203" y="45204"/>
                    <a:pt x="44824" y="37273"/>
                    <a:pt x="46600" y="26138"/>
                  </a:cubicBezTo>
                  <a:cubicBezTo>
                    <a:pt x="48535" y="13830"/>
                    <a:pt x="40162" y="2255"/>
                    <a:pt x="27820" y="287"/>
                  </a:cubicBezTo>
                  <a:cubicBezTo>
                    <a:pt x="26616" y="94"/>
                    <a:pt x="25418" y="1"/>
                    <a:pt x="24236" y="1"/>
                  </a:cubicBezTo>
                  <a:close/>
                </a:path>
              </a:pathLst>
            </a:custGeom>
            <a:solidFill>
              <a:srgbClr val="f0bb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Google Shape;1762;p35"/>
            <p:cNvSpPr/>
            <p:nvPr/>
          </p:nvSpPr>
          <p:spPr>
            <a:xfrm flipH="1">
              <a:off x="5618160" y="2932560"/>
              <a:ext cx="943560" cy="942480"/>
            </a:xfrm>
            <a:custGeom>
              <a:avLst/>
              <a:gdLst/>
              <a:ahLst/>
              <a:rect l="l" t="t" r="r" b="b"/>
              <a:pathLst>
                <a:path w="35459" h="35426">
                  <a:moveTo>
                    <a:pt x="17746" y="0"/>
                  </a:moveTo>
                  <a:cubicBezTo>
                    <a:pt x="7939" y="0"/>
                    <a:pt x="0" y="7906"/>
                    <a:pt x="0" y="17713"/>
                  </a:cubicBezTo>
                  <a:cubicBezTo>
                    <a:pt x="0" y="27487"/>
                    <a:pt x="7939" y="35426"/>
                    <a:pt x="17746" y="35426"/>
                  </a:cubicBezTo>
                  <a:cubicBezTo>
                    <a:pt x="27520" y="35426"/>
                    <a:pt x="35459" y="27487"/>
                    <a:pt x="35459" y="17713"/>
                  </a:cubicBezTo>
                  <a:cubicBezTo>
                    <a:pt x="35459" y="7906"/>
                    <a:pt x="27520" y="0"/>
                    <a:pt x="1774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15" name="Google Shape;1763;p35"/>
            <p:cNvGrpSpPr/>
            <p:nvPr/>
          </p:nvGrpSpPr>
          <p:grpSpPr>
            <a:xfrm>
              <a:off x="5801760" y="3121560"/>
              <a:ext cx="570240" cy="557640"/>
              <a:chOff x="5801760" y="3121560"/>
              <a:chExt cx="570240" cy="557640"/>
            </a:xfrm>
          </p:grpSpPr>
          <p:sp>
            <p:nvSpPr>
              <p:cNvPr id="216" name="Google Shape;1764;p35"/>
              <p:cNvSpPr/>
              <p:nvPr/>
            </p:nvSpPr>
            <p:spPr>
              <a:xfrm flipH="1">
                <a:off x="6050880" y="3439080"/>
                <a:ext cx="65880" cy="65880"/>
              </a:xfrm>
              <a:custGeom>
                <a:avLst/>
                <a:gdLst/>
                <a:ahLst/>
                <a:rect l="l" t="t" r="r" b="b"/>
                <a:pathLst>
                  <a:path w="2569" h="2569">
                    <a:moveTo>
                      <a:pt x="1268" y="0"/>
                    </a:moveTo>
                    <a:cubicBezTo>
                      <a:pt x="567" y="0"/>
                      <a:pt x="0" y="567"/>
                      <a:pt x="0" y="1268"/>
                    </a:cubicBezTo>
                    <a:cubicBezTo>
                      <a:pt x="0" y="1968"/>
                      <a:pt x="567" y="2569"/>
                      <a:pt x="1268" y="2569"/>
                    </a:cubicBezTo>
                    <a:cubicBezTo>
                      <a:pt x="1968" y="2569"/>
                      <a:pt x="2569" y="1968"/>
                      <a:pt x="2569" y="1268"/>
                    </a:cubicBezTo>
                    <a:cubicBezTo>
                      <a:pt x="2569" y="567"/>
                      <a:pt x="1968" y="0"/>
                      <a:pt x="1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7" name="Google Shape;1765;p35"/>
              <p:cNvSpPr/>
              <p:nvPr/>
            </p:nvSpPr>
            <p:spPr>
              <a:xfrm flipH="1">
                <a:off x="6056640" y="3471840"/>
                <a:ext cx="56160" cy="97560"/>
              </a:xfrm>
              <a:custGeom>
                <a:avLst/>
                <a:gdLst/>
                <a:ahLst/>
                <a:rect l="l" t="t" r="r" b="b"/>
                <a:pathLst>
                  <a:path w="2203" h="3804">
                    <a:moveTo>
                      <a:pt x="468" y="1"/>
                    </a:moveTo>
                    <a:lnTo>
                      <a:pt x="1" y="3804"/>
                    </a:lnTo>
                    <a:lnTo>
                      <a:pt x="2202" y="3804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8" name="Google Shape;1766;p35"/>
              <p:cNvSpPr/>
              <p:nvPr/>
            </p:nvSpPr>
            <p:spPr>
              <a:xfrm flipH="1">
                <a:off x="6205320" y="3152520"/>
                <a:ext cx="166320" cy="149400"/>
              </a:xfrm>
              <a:custGeom>
                <a:avLst/>
                <a:gdLst/>
                <a:ahLst/>
                <a:rect l="l" t="t" r="r" b="b"/>
                <a:pathLst>
                  <a:path w="6472" h="5814">
                    <a:moveTo>
                      <a:pt x="3233" y="0"/>
                    </a:moveTo>
                    <a:cubicBezTo>
                      <a:pt x="2435" y="0"/>
                      <a:pt x="1641" y="328"/>
                      <a:pt x="1068" y="972"/>
                    </a:cubicBezTo>
                    <a:cubicBezTo>
                      <a:pt x="0" y="2173"/>
                      <a:pt x="100" y="4008"/>
                      <a:pt x="1301" y="5075"/>
                    </a:cubicBezTo>
                    <a:cubicBezTo>
                      <a:pt x="1858" y="5570"/>
                      <a:pt x="2550" y="5814"/>
                      <a:pt x="3239" y="5814"/>
                    </a:cubicBezTo>
                    <a:cubicBezTo>
                      <a:pt x="4037" y="5814"/>
                      <a:pt x="4831" y="5486"/>
                      <a:pt x="5404" y="4842"/>
                    </a:cubicBezTo>
                    <a:cubicBezTo>
                      <a:pt x="6472" y="3641"/>
                      <a:pt x="6372" y="1806"/>
                      <a:pt x="5171" y="739"/>
                    </a:cubicBezTo>
                    <a:cubicBezTo>
                      <a:pt x="4614" y="244"/>
                      <a:pt x="3922" y="0"/>
                      <a:pt x="32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9" name="Google Shape;1767;p35"/>
              <p:cNvSpPr/>
              <p:nvPr/>
            </p:nvSpPr>
            <p:spPr>
              <a:xfrm flipH="1">
                <a:off x="6216480" y="3340440"/>
                <a:ext cx="142200" cy="338760"/>
              </a:xfrm>
              <a:custGeom>
                <a:avLst/>
                <a:gdLst/>
                <a:ahLst/>
                <a:rect l="l" t="t" r="r" b="b"/>
                <a:pathLst>
                  <a:path w="5538" h="13177">
                    <a:moveTo>
                      <a:pt x="2769" y="0"/>
                    </a:moveTo>
                    <a:cubicBezTo>
                      <a:pt x="1235" y="0"/>
                      <a:pt x="0" y="1234"/>
                      <a:pt x="0" y="2769"/>
                    </a:cubicBezTo>
                    <a:lnTo>
                      <a:pt x="0" y="10408"/>
                    </a:lnTo>
                    <a:cubicBezTo>
                      <a:pt x="0" y="11909"/>
                      <a:pt x="1235" y="13176"/>
                      <a:pt x="2769" y="13176"/>
                    </a:cubicBezTo>
                    <a:cubicBezTo>
                      <a:pt x="4270" y="13176"/>
                      <a:pt x="5538" y="11909"/>
                      <a:pt x="5538" y="10408"/>
                    </a:cubicBezTo>
                    <a:lnTo>
                      <a:pt x="5538" y="2769"/>
                    </a:lnTo>
                    <a:cubicBezTo>
                      <a:pt x="5538" y="1234"/>
                      <a:pt x="4270" y="0"/>
                      <a:pt x="27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0" name="Google Shape;1768;p35"/>
              <p:cNvSpPr/>
              <p:nvPr/>
            </p:nvSpPr>
            <p:spPr>
              <a:xfrm flipH="1">
                <a:off x="6058440" y="3360600"/>
                <a:ext cx="260640" cy="180360"/>
              </a:xfrm>
              <a:custGeom>
                <a:avLst/>
                <a:gdLst/>
                <a:ahLst/>
                <a:rect l="l" t="t" r="r" b="b"/>
                <a:pathLst>
                  <a:path w="10141" h="7025">
                    <a:moveTo>
                      <a:pt x="1190" y="1"/>
                    </a:moveTo>
                    <a:cubicBezTo>
                      <a:pt x="937" y="1"/>
                      <a:pt x="681" y="85"/>
                      <a:pt x="467" y="253"/>
                    </a:cubicBezTo>
                    <a:cubicBezTo>
                      <a:pt x="33" y="654"/>
                      <a:pt x="0" y="1321"/>
                      <a:pt x="367" y="1788"/>
                    </a:cubicBezTo>
                    <a:lnTo>
                      <a:pt x="4637" y="6658"/>
                    </a:lnTo>
                    <a:cubicBezTo>
                      <a:pt x="4837" y="6891"/>
                      <a:pt x="5137" y="7025"/>
                      <a:pt x="5437" y="7025"/>
                    </a:cubicBezTo>
                    <a:lnTo>
                      <a:pt x="9073" y="7025"/>
                    </a:lnTo>
                    <a:cubicBezTo>
                      <a:pt x="9674" y="7025"/>
                      <a:pt x="10141" y="6558"/>
                      <a:pt x="10141" y="5957"/>
                    </a:cubicBezTo>
                    <a:cubicBezTo>
                      <a:pt x="10141" y="5390"/>
                      <a:pt x="9674" y="4890"/>
                      <a:pt x="9073" y="4890"/>
                    </a:cubicBezTo>
                    <a:lnTo>
                      <a:pt x="5938" y="4890"/>
                    </a:lnTo>
                    <a:lnTo>
                      <a:pt x="2002" y="353"/>
                    </a:lnTo>
                    <a:cubicBezTo>
                      <a:pt x="1785" y="118"/>
                      <a:pt x="1490" y="1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1" name="Google Shape;1769;p35"/>
              <p:cNvSpPr/>
              <p:nvPr/>
            </p:nvSpPr>
            <p:spPr>
              <a:xfrm flipH="1">
                <a:off x="5801760" y="3152520"/>
                <a:ext cx="166320" cy="149400"/>
              </a:xfrm>
              <a:custGeom>
                <a:avLst/>
                <a:gdLst/>
                <a:ahLst/>
                <a:rect l="l" t="t" r="r" b="b"/>
                <a:pathLst>
                  <a:path w="6472" h="5814">
                    <a:moveTo>
                      <a:pt x="3239" y="0"/>
                    </a:moveTo>
                    <a:cubicBezTo>
                      <a:pt x="2550" y="0"/>
                      <a:pt x="1857" y="244"/>
                      <a:pt x="1301" y="739"/>
                    </a:cubicBezTo>
                    <a:cubicBezTo>
                      <a:pt x="100" y="1806"/>
                      <a:pt x="0" y="3641"/>
                      <a:pt x="1068" y="4842"/>
                    </a:cubicBezTo>
                    <a:cubicBezTo>
                      <a:pt x="1641" y="5486"/>
                      <a:pt x="2434" y="5814"/>
                      <a:pt x="3233" y="5814"/>
                    </a:cubicBezTo>
                    <a:cubicBezTo>
                      <a:pt x="3922" y="5814"/>
                      <a:pt x="4614" y="5570"/>
                      <a:pt x="5171" y="5075"/>
                    </a:cubicBezTo>
                    <a:cubicBezTo>
                      <a:pt x="6371" y="4008"/>
                      <a:pt x="6471" y="2173"/>
                      <a:pt x="5404" y="972"/>
                    </a:cubicBezTo>
                    <a:cubicBezTo>
                      <a:pt x="4831" y="328"/>
                      <a:pt x="4037" y="0"/>
                      <a:pt x="3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2" name="Google Shape;1770;p35"/>
              <p:cNvSpPr/>
              <p:nvPr/>
            </p:nvSpPr>
            <p:spPr>
              <a:xfrm flipH="1">
                <a:off x="5813280" y="3340440"/>
                <a:ext cx="142200" cy="338760"/>
              </a:xfrm>
              <a:custGeom>
                <a:avLst/>
                <a:gdLst/>
                <a:ahLst/>
                <a:rect l="l" t="t" r="r" b="b"/>
                <a:pathLst>
                  <a:path w="5538" h="13177">
                    <a:moveTo>
                      <a:pt x="2769" y="0"/>
                    </a:moveTo>
                    <a:cubicBezTo>
                      <a:pt x="1234" y="0"/>
                      <a:pt x="0" y="1234"/>
                      <a:pt x="0" y="2769"/>
                    </a:cubicBezTo>
                    <a:lnTo>
                      <a:pt x="0" y="10408"/>
                    </a:lnTo>
                    <a:cubicBezTo>
                      <a:pt x="0" y="11909"/>
                      <a:pt x="1268" y="13176"/>
                      <a:pt x="2769" y="13176"/>
                    </a:cubicBezTo>
                    <a:cubicBezTo>
                      <a:pt x="4303" y="13176"/>
                      <a:pt x="5537" y="11909"/>
                      <a:pt x="5537" y="10408"/>
                    </a:cubicBezTo>
                    <a:lnTo>
                      <a:pt x="5537" y="2769"/>
                    </a:lnTo>
                    <a:cubicBezTo>
                      <a:pt x="5537" y="1234"/>
                      <a:pt x="4303" y="0"/>
                      <a:pt x="27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3" name="Google Shape;1771;p35"/>
              <p:cNvSpPr/>
              <p:nvPr/>
            </p:nvSpPr>
            <p:spPr>
              <a:xfrm flipH="1">
                <a:off x="5854320" y="3360600"/>
                <a:ext cx="260640" cy="180360"/>
              </a:xfrm>
              <a:custGeom>
                <a:avLst/>
                <a:gdLst/>
                <a:ahLst/>
                <a:rect l="l" t="t" r="r" b="b"/>
                <a:pathLst>
                  <a:path w="10141" h="7025">
                    <a:moveTo>
                      <a:pt x="8950" y="1"/>
                    </a:moveTo>
                    <a:cubicBezTo>
                      <a:pt x="8651" y="1"/>
                      <a:pt x="8356" y="118"/>
                      <a:pt x="8139" y="353"/>
                    </a:cubicBezTo>
                    <a:lnTo>
                      <a:pt x="4203" y="4890"/>
                    </a:lnTo>
                    <a:lnTo>
                      <a:pt x="1068" y="4890"/>
                    </a:lnTo>
                    <a:cubicBezTo>
                      <a:pt x="467" y="4890"/>
                      <a:pt x="0" y="5390"/>
                      <a:pt x="0" y="5957"/>
                    </a:cubicBezTo>
                    <a:cubicBezTo>
                      <a:pt x="0" y="6558"/>
                      <a:pt x="467" y="7025"/>
                      <a:pt x="1068" y="7025"/>
                    </a:cubicBezTo>
                    <a:lnTo>
                      <a:pt x="4703" y="7025"/>
                    </a:lnTo>
                    <a:cubicBezTo>
                      <a:pt x="5004" y="7025"/>
                      <a:pt x="5304" y="6891"/>
                      <a:pt x="5504" y="6658"/>
                    </a:cubicBezTo>
                    <a:lnTo>
                      <a:pt x="9774" y="1754"/>
                    </a:lnTo>
                    <a:cubicBezTo>
                      <a:pt x="10141" y="1321"/>
                      <a:pt x="10107" y="654"/>
                      <a:pt x="9674" y="253"/>
                    </a:cubicBezTo>
                    <a:cubicBezTo>
                      <a:pt x="9460" y="85"/>
                      <a:pt x="9204" y="1"/>
                      <a:pt x="89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4" name="Google Shape;1772;p35"/>
              <p:cNvSpPr/>
              <p:nvPr/>
            </p:nvSpPr>
            <p:spPr>
              <a:xfrm flipH="1">
                <a:off x="6039720" y="3476160"/>
                <a:ext cx="81360" cy="81360"/>
              </a:xfrm>
              <a:custGeom>
                <a:avLst/>
                <a:gdLst/>
                <a:ahLst/>
                <a:rect l="l" t="t" r="r" b="b"/>
                <a:pathLst>
                  <a:path w="3170" h="3170">
                    <a:moveTo>
                      <a:pt x="1568" y="1"/>
                    </a:moveTo>
                    <a:cubicBezTo>
                      <a:pt x="701" y="1"/>
                      <a:pt x="1" y="701"/>
                      <a:pt x="1" y="1568"/>
                    </a:cubicBezTo>
                    <a:cubicBezTo>
                      <a:pt x="1" y="2436"/>
                      <a:pt x="701" y="3170"/>
                      <a:pt x="1568" y="3170"/>
                    </a:cubicBezTo>
                    <a:cubicBezTo>
                      <a:pt x="2469" y="3170"/>
                      <a:pt x="3170" y="2436"/>
                      <a:pt x="3170" y="1568"/>
                    </a:cubicBezTo>
                    <a:cubicBezTo>
                      <a:pt x="3170" y="701"/>
                      <a:pt x="2469" y="1"/>
                      <a:pt x="15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5" name="Google Shape;1773;p35"/>
              <p:cNvSpPr/>
              <p:nvPr/>
            </p:nvSpPr>
            <p:spPr>
              <a:xfrm flipH="1">
                <a:off x="6202800" y="3121560"/>
                <a:ext cx="168840" cy="86400"/>
              </a:xfrm>
              <a:custGeom>
                <a:avLst/>
                <a:gdLst/>
                <a:ahLst/>
                <a:rect l="l" t="t" r="r" b="b"/>
                <a:pathLst>
                  <a:path w="6573" h="3373">
                    <a:moveTo>
                      <a:pt x="3327" y="1"/>
                    </a:moveTo>
                    <a:cubicBezTo>
                      <a:pt x="3286" y="1"/>
                      <a:pt x="3245" y="2"/>
                      <a:pt x="3203" y="3"/>
                    </a:cubicBezTo>
                    <a:cubicBezTo>
                      <a:pt x="1402" y="70"/>
                      <a:pt x="1" y="1571"/>
                      <a:pt x="68" y="3372"/>
                    </a:cubicBezTo>
                    <a:lnTo>
                      <a:pt x="6572" y="3139"/>
                    </a:lnTo>
                    <a:cubicBezTo>
                      <a:pt x="6507" y="1379"/>
                      <a:pt x="5073" y="1"/>
                      <a:pt x="3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6" name="Google Shape;1774;p35"/>
              <p:cNvSpPr/>
              <p:nvPr/>
            </p:nvSpPr>
            <p:spPr>
              <a:xfrm flipH="1">
                <a:off x="6189120" y="3202200"/>
                <a:ext cx="177480" cy="5760"/>
              </a:xfrm>
              <a:custGeom>
                <a:avLst/>
                <a:gdLst/>
                <a:ahLst/>
                <a:rect l="l" t="t" r="r" b="b"/>
                <a:pathLst>
                  <a:path fill="none" w="6905" h="235">
                    <a:moveTo>
                      <a:pt x="0" y="234"/>
                    </a:moveTo>
                    <a:lnTo>
                      <a:pt x="6905" y="1"/>
                    </a:lnTo>
                  </a:path>
                </a:pathLst>
              </a:custGeom>
              <a:solidFill>
                <a:schemeClr val="accent3"/>
              </a:solidFill>
              <a:ln cap="rnd" w="16675">
                <a:solidFill>
                  <a:srgbClr val="e69138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227" name="Google Shape;1779;p35"/>
          <p:cNvGrpSpPr/>
          <p:nvPr/>
        </p:nvGrpSpPr>
        <p:grpSpPr>
          <a:xfrm>
            <a:off x="4611960" y="4302000"/>
            <a:ext cx="2988720" cy="1789920"/>
            <a:chOff x="4611960" y="4302000"/>
            <a:chExt cx="2988720" cy="1789920"/>
          </a:xfrm>
        </p:grpSpPr>
        <p:sp>
          <p:nvSpPr>
            <p:cNvPr id="228" name="Google Shape;1780;p35"/>
            <p:cNvSpPr/>
            <p:nvPr/>
          </p:nvSpPr>
          <p:spPr>
            <a:xfrm flipH="1">
              <a:off x="4611960" y="4302000"/>
              <a:ext cx="2987280" cy="200520"/>
            </a:xfrm>
            <a:custGeom>
              <a:avLst/>
              <a:gdLst/>
              <a:ahLst/>
              <a:rect l="l" t="t" r="r" b="b"/>
              <a:pathLst>
                <a:path w="67582" h="4637">
                  <a:moveTo>
                    <a:pt x="0" y="0"/>
                  </a:moveTo>
                  <a:lnTo>
                    <a:pt x="0" y="4637"/>
                  </a:lnTo>
                  <a:lnTo>
                    <a:pt x="67582" y="4637"/>
                  </a:lnTo>
                  <a:lnTo>
                    <a:pt x="675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Google Shape;1781;p35"/>
            <p:cNvSpPr/>
            <p:nvPr/>
          </p:nvSpPr>
          <p:spPr>
            <a:xfrm flipH="1">
              <a:off x="4611960" y="4503240"/>
              <a:ext cx="2988720" cy="1588680"/>
            </a:xfrm>
            <a:custGeom>
              <a:avLst/>
              <a:gdLst/>
              <a:ahLst/>
              <a:rect l="l" t="t" r="r" b="b"/>
              <a:pathLst>
                <a:path w="67149" h="30422">
                  <a:moveTo>
                    <a:pt x="1" y="0"/>
                  </a:moveTo>
                  <a:lnTo>
                    <a:pt x="1" y="30422"/>
                  </a:lnTo>
                  <a:lnTo>
                    <a:pt x="67149" y="30422"/>
                  </a:lnTo>
                  <a:lnTo>
                    <a:pt x="67149" y="0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0" name="Google Shape;1782;p35"/>
          <p:cNvGrpSpPr/>
          <p:nvPr/>
        </p:nvGrpSpPr>
        <p:grpSpPr>
          <a:xfrm>
            <a:off x="1081080" y="4302000"/>
            <a:ext cx="2989080" cy="1789920"/>
            <a:chOff x="1081080" y="4302000"/>
            <a:chExt cx="2989080" cy="1789920"/>
          </a:xfrm>
        </p:grpSpPr>
        <p:sp>
          <p:nvSpPr>
            <p:cNvPr id="231" name="Google Shape;1783;p35"/>
            <p:cNvSpPr/>
            <p:nvPr/>
          </p:nvSpPr>
          <p:spPr>
            <a:xfrm flipH="1">
              <a:off x="1080720" y="4302000"/>
              <a:ext cx="2986920" cy="200520"/>
            </a:xfrm>
            <a:custGeom>
              <a:avLst/>
              <a:gdLst/>
              <a:ahLst/>
              <a:rect l="l" t="t" r="r" b="b"/>
              <a:pathLst>
                <a:path w="67582" h="4637">
                  <a:moveTo>
                    <a:pt x="0" y="0"/>
                  </a:moveTo>
                  <a:lnTo>
                    <a:pt x="0" y="4637"/>
                  </a:lnTo>
                  <a:lnTo>
                    <a:pt x="67582" y="4637"/>
                  </a:lnTo>
                  <a:lnTo>
                    <a:pt x="675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Google Shape;1784;p35"/>
            <p:cNvSpPr/>
            <p:nvPr/>
          </p:nvSpPr>
          <p:spPr>
            <a:xfrm flipH="1">
              <a:off x="1081440" y="4503240"/>
              <a:ext cx="2988720" cy="1588680"/>
            </a:xfrm>
            <a:custGeom>
              <a:avLst/>
              <a:gdLst/>
              <a:ahLst/>
              <a:rect l="l" t="t" r="r" b="b"/>
              <a:pathLst>
                <a:path w="67149" h="30422">
                  <a:moveTo>
                    <a:pt x="1" y="0"/>
                  </a:moveTo>
                  <a:lnTo>
                    <a:pt x="1" y="30422"/>
                  </a:lnTo>
                  <a:lnTo>
                    <a:pt x="67149" y="30422"/>
                  </a:lnTo>
                  <a:lnTo>
                    <a:pt x="67149" y="0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3" name="Google Shape;1811;p35"/>
          <p:cNvSpPr/>
          <p:nvPr/>
        </p:nvSpPr>
        <p:spPr>
          <a:xfrm>
            <a:off x="1144800" y="4445280"/>
            <a:ext cx="2868120" cy="93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noAutofit/>
          </a:bodyPr>
          <a:p>
            <a:pPr algn="ctr">
              <a:lnSpc>
                <a:spcPct val="115000"/>
              </a:lnSpc>
              <a:spcAft>
                <a:spcPts val="2132"/>
              </a:spcAft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Roboto"/>
                <a:ea typeface="Roboto"/>
              </a:rPr>
              <a:t>Введен в эксплуатацию многоквартирный дом площадью 6,8 тыс.кв.м (120 квартир)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4" name="Google Shape;1812;p35"/>
          <p:cNvSpPr/>
          <p:nvPr/>
        </p:nvSpPr>
        <p:spPr>
          <a:xfrm>
            <a:off x="4701240" y="4447080"/>
            <a:ext cx="2868120" cy="15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noAutofit/>
          </a:bodyPr>
          <a:p>
            <a:pPr algn="ctr">
              <a:lnSpc>
                <a:spcPct val="115000"/>
              </a:lnSpc>
              <a:spcAft>
                <a:spcPts val="2132"/>
              </a:spcAft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Roboto"/>
                <a:ea typeface="Roboto"/>
              </a:rPr>
              <a:t>Решена проблема 63 граждан «обманутых дольщиков»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2132"/>
              </a:spcAft>
              <a:buNone/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235" name="Рисунок 1" descr=""/>
          <p:cNvPicPr/>
          <p:nvPr/>
        </p:nvPicPr>
        <p:blipFill>
          <a:blip r:embed="rId1"/>
          <a:stretch/>
        </p:blipFill>
        <p:spPr>
          <a:xfrm>
            <a:off x="7821000" y="1551600"/>
            <a:ext cx="4352400" cy="2761560"/>
          </a:xfrm>
          <a:prstGeom prst="rect">
            <a:avLst/>
          </a:prstGeom>
          <a:ln w="0">
            <a:noFill/>
          </a:ln>
        </p:spPr>
      </p:pic>
      <p:sp>
        <p:nvSpPr>
          <p:cNvPr id="236" name="TextBox 3"/>
          <p:cNvSpPr/>
          <p:nvPr/>
        </p:nvSpPr>
        <p:spPr>
          <a:xfrm>
            <a:off x="8918280" y="4512960"/>
            <a:ext cx="21578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ул.Дружбы, д.18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Рисунок 7"/>
          <p:cNvSpPr/>
          <p:nvPr/>
        </p:nvSpPr>
        <p:spPr>
          <a:xfrm>
            <a:off x="3322800" y="1061280"/>
            <a:ext cx="5261760" cy="2917080"/>
          </a:xfrm>
          <a:prstGeom prst="parallelogram">
            <a:avLst>
              <a:gd name="adj" fmla="val 25000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Рисунок 12"/>
          <p:cNvSpPr/>
          <p:nvPr/>
        </p:nvSpPr>
        <p:spPr>
          <a:xfrm>
            <a:off x="6833880" y="3792600"/>
            <a:ext cx="4962240" cy="3096720"/>
          </a:xfrm>
          <a:prstGeom prst="parallelogram">
            <a:avLst>
              <a:gd name="adj" fmla="val 25000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Рисунок 2"/>
          <p:cNvSpPr/>
          <p:nvPr/>
        </p:nvSpPr>
        <p:spPr>
          <a:xfrm>
            <a:off x="-302040" y="2961360"/>
            <a:ext cx="3841920" cy="3907440"/>
          </a:xfrm>
          <a:prstGeom prst="parallelogram">
            <a:avLst>
              <a:gd name="adj" fmla="val 25000"/>
            </a:avLst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Рисунок 11"/>
          <p:cNvSpPr/>
          <p:nvPr/>
        </p:nvSpPr>
        <p:spPr>
          <a:xfrm>
            <a:off x="-302040" y="1071720"/>
            <a:ext cx="4508280" cy="2820960"/>
          </a:xfrm>
          <a:prstGeom prst="parallelogram">
            <a:avLst>
              <a:gd name="adj" fmla="val 25000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Рисунок 9"/>
          <p:cNvSpPr/>
          <p:nvPr/>
        </p:nvSpPr>
        <p:spPr>
          <a:xfrm>
            <a:off x="7257600" y="1061280"/>
            <a:ext cx="5291280" cy="2820960"/>
          </a:xfrm>
          <a:prstGeom prst="parallelogram">
            <a:avLst>
              <a:gd name="adj" fmla="val 25000"/>
            </a:avLst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1"/>
          <p:cNvSpPr/>
          <p:nvPr/>
        </p:nvSpPr>
        <p:spPr>
          <a:xfrm>
            <a:off x="3352680" y="151920"/>
            <a:ext cx="7309800" cy="89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15000"/>
              </a:lnSpc>
              <a:buNone/>
            </a:pPr>
            <a:r>
              <a:rPr b="1" lang="ru-RU" sz="3600" spc="-1" strike="noStrike">
                <a:solidFill>
                  <a:srgbClr val="1f5480"/>
                </a:solidFill>
                <a:latin typeface="Calibri Light"/>
                <a:ea typeface="Microsoft YaHei"/>
              </a:rPr>
              <a:t>Застройщики на Калужском рынке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43" name="TextBox 17"/>
          <p:cNvSpPr/>
          <p:nvPr/>
        </p:nvSpPr>
        <p:spPr>
          <a:xfrm>
            <a:off x="-89640" y="3500280"/>
            <a:ext cx="44175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АО «СЗ Кошелев-Проект»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4" name="Рисунок 5"/>
          <p:cNvSpPr/>
          <p:nvPr/>
        </p:nvSpPr>
        <p:spPr>
          <a:xfrm>
            <a:off x="2567160" y="3961800"/>
            <a:ext cx="4986360" cy="2895840"/>
          </a:xfrm>
          <a:prstGeom prst="parallelogram">
            <a:avLst>
              <a:gd name="adj" fmla="val 25000"/>
            </a:avLst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TextBox 6"/>
          <p:cNvSpPr/>
          <p:nvPr/>
        </p:nvSpPr>
        <p:spPr>
          <a:xfrm>
            <a:off x="3904560" y="6271560"/>
            <a:ext cx="32014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ООО «СЗ «Перспектива»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6" name="TextBox 8"/>
          <p:cNvSpPr/>
          <p:nvPr/>
        </p:nvSpPr>
        <p:spPr>
          <a:xfrm>
            <a:off x="3236760" y="3538440"/>
            <a:ext cx="52984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ООО «Калужская Земельная корпорация»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7" name="TextBox 10"/>
          <p:cNvSpPr/>
          <p:nvPr/>
        </p:nvSpPr>
        <p:spPr>
          <a:xfrm>
            <a:off x="8753400" y="3538440"/>
            <a:ext cx="31248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ООО «СЗ «Квартал»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8" name="TextBox 3"/>
          <p:cNvSpPr/>
          <p:nvPr/>
        </p:nvSpPr>
        <p:spPr>
          <a:xfrm>
            <a:off x="-95760" y="6280560"/>
            <a:ext cx="341820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ООО «СЗ «Строймонтаж-С»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9" name="TextBox 13"/>
          <p:cNvSpPr/>
          <p:nvPr/>
        </p:nvSpPr>
        <p:spPr>
          <a:xfrm>
            <a:off x="7857720" y="6269400"/>
            <a:ext cx="341280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ООО «СЗ «Белбуд-Гомель»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45E3EFF-E868-49F5-8DED-87DD590F9622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ru-RU" sz="5400" spc="-1" strike="noStrike">
                <a:solidFill>
                  <a:srgbClr val="000000"/>
                </a:solidFill>
                <a:latin typeface="Calibri Light"/>
              </a:rPr>
              <a:t>Ввод жилья по микрорайонам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TextBox 21"/>
          <p:cNvSpPr/>
          <p:nvPr/>
        </p:nvSpPr>
        <p:spPr>
          <a:xfrm>
            <a:off x="838080" y="1845360"/>
            <a:ext cx="10560600" cy="39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на Правом берегу – 39,9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мкр.Анненки – 23,3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Центральной части города – 14,3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мкр.Дубрава – 11,4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мкр.Турынино/Нефтебаза – 13,2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мкр.Малинники – 6,8 тыс.кв.м;</a:t>
            </a:r>
            <a:endParaRPr b="0" lang="ru-RU" sz="3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мкр.Силикатный – 16,6 тыс.кв.м;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49;p47"/>
          <p:cNvSpPr/>
          <p:nvPr/>
        </p:nvSpPr>
        <p:spPr>
          <a:xfrm>
            <a:off x="4465440" y="3148560"/>
            <a:ext cx="1094040" cy="274320"/>
          </a:xfrm>
          <a:custGeom>
            <a:avLst/>
            <a:gdLst/>
            <a:ahLst/>
            <a:rect l="l" t="t" r="r" b="b"/>
            <a:pathLst>
              <a:path w="39329" h="9874">
                <a:moveTo>
                  <a:pt x="15445" y="0"/>
                </a:moveTo>
                <a:cubicBezTo>
                  <a:pt x="12243" y="0"/>
                  <a:pt x="9441" y="1534"/>
                  <a:pt x="7640" y="3869"/>
                </a:cubicBezTo>
                <a:cubicBezTo>
                  <a:pt x="7173" y="3769"/>
                  <a:pt x="6672" y="3703"/>
                  <a:pt x="6172" y="3703"/>
                </a:cubicBezTo>
                <a:cubicBezTo>
                  <a:pt x="2769" y="3703"/>
                  <a:pt x="1" y="6471"/>
                  <a:pt x="1" y="9874"/>
                </a:cubicBezTo>
                <a:lnTo>
                  <a:pt x="39329" y="9874"/>
                </a:lnTo>
                <a:cubicBezTo>
                  <a:pt x="39329" y="7706"/>
                  <a:pt x="37594" y="5938"/>
                  <a:pt x="35426" y="5938"/>
                </a:cubicBezTo>
                <a:cubicBezTo>
                  <a:pt x="34425" y="5938"/>
                  <a:pt x="33491" y="6305"/>
                  <a:pt x="32791" y="6938"/>
                </a:cubicBezTo>
                <a:cubicBezTo>
                  <a:pt x="31757" y="5004"/>
                  <a:pt x="29722" y="3703"/>
                  <a:pt x="27354" y="3703"/>
                </a:cubicBezTo>
                <a:cubicBezTo>
                  <a:pt x="26053" y="3703"/>
                  <a:pt x="24885" y="4103"/>
                  <a:pt x="23885" y="4770"/>
                </a:cubicBezTo>
                <a:cubicBezTo>
                  <a:pt x="22150" y="1901"/>
                  <a:pt x="19014" y="0"/>
                  <a:pt x="15445" y="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3" name="Google Shape;2550;p47"/>
          <p:cNvGrpSpPr/>
          <p:nvPr/>
        </p:nvGrpSpPr>
        <p:grpSpPr>
          <a:xfrm>
            <a:off x="-1145880" y="3103560"/>
            <a:ext cx="14483880" cy="3443760"/>
            <a:chOff x="-1145880" y="3103560"/>
            <a:chExt cx="14483880" cy="3443760"/>
          </a:xfrm>
        </p:grpSpPr>
        <p:sp>
          <p:nvSpPr>
            <p:cNvPr id="254" name="Google Shape;2551;p47"/>
            <p:cNvSpPr/>
            <p:nvPr/>
          </p:nvSpPr>
          <p:spPr>
            <a:xfrm>
              <a:off x="-1145880" y="3103560"/>
              <a:ext cx="5287320" cy="3286800"/>
            </a:xfrm>
            <a:custGeom>
              <a:avLst/>
              <a:gdLst/>
              <a:ahLst/>
              <a:rect l="l" t="t" r="r" b="b"/>
              <a:pathLst>
                <a:path w="190004" h="118119">
                  <a:moveTo>
                    <a:pt x="111914" y="1"/>
                  </a:moveTo>
                  <a:lnTo>
                    <a:pt x="111914" y="11209"/>
                  </a:lnTo>
                  <a:lnTo>
                    <a:pt x="103208" y="11209"/>
                  </a:lnTo>
                  <a:lnTo>
                    <a:pt x="103208" y="23651"/>
                  </a:lnTo>
                  <a:lnTo>
                    <a:pt x="98571" y="23651"/>
                  </a:lnTo>
                  <a:lnTo>
                    <a:pt x="87864" y="16479"/>
                  </a:lnTo>
                  <a:lnTo>
                    <a:pt x="87864" y="10275"/>
                  </a:lnTo>
                  <a:lnTo>
                    <a:pt x="55107" y="10275"/>
                  </a:lnTo>
                  <a:lnTo>
                    <a:pt x="55107" y="32224"/>
                  </a:lnTo>
                  <a:lnTo>
                    <a:pt x="22350" y="10275"/>
                  </a:lnTo>
                  <a:lnTo>
                    <a:pt x="22350" y="54573"/>
                  </a:lnTo>
                  <a:lnTo>
                    <a:pt x="1" y="54540"/>
                  </a:lnTo>
                  <a:lnTo>
                    <a:pt x="1" y="118119"/>
                  </a:lnTo>
                  <a:lnTo>
                    <a:pt x="111347" y="118119"/>
                  </a:lnTo>
                  <a:lnTo>
                    <a:pt x="111347" y="106877"/>
                  </a:lnTo>
                  <a:lnTo>
                    <a:pt x="120287" y="106877"/>
                  </a:lnTo>
                  <a:lnTo>
                    <a:pt x="120287" y="104009"/>
                  </a:lnTo>
                  <a:lnTo>
                    <a:pt x="134797" y="104009"/>
                  </a:lnTo>
                  <a:lnTo>
                    <a:pt x="134797" y="118119"/>
                  </a:lnTo>
                  <a:lnTo>
                    <a:pt x="167554" y="118119"/>
                  </a:lnTo>
                  <a:lnTo>
                    <a:pt x="167554" y="106877"/>
                  </a:lnTo>
                  <a:lnTo>
                    <a:pt x="190003" y="106877"/>
                  </a:lnTo>
                  <a:lnTo>
                    <a:pt x="190003" y="15479"/>
                  </a:lnTo>
                  <a:lnTo>
                    <a:pt x="166253" y="15479"/>
                  </a:lnTo>
                  <a:lnTo>
                    <a:pt x="166253" y="31323"/>
                  </a:lnTo>
                  <a:lnTo>
                    <a:pt x="161817" y="28355"/>
                  </a:lnTo>
                  <a:lnTo>
                    <a:pt x="161817" y="27621"/>
                  </a:lnTo>
                  <a:lnTo>
                    <a:pt x="161116" y="27888"/>
                  </a:lnTo>
                  <a:lnTo>
                    <a:pt x="134797" y="10275"/>
                  </a:lnTo>
                  <a:lnTo>
                    <a:pt x="134797" y="25619"/>
                  </a:lnTo>
                  <a:lnTo>
                    <a:pt x="129827" y="25619"/>
                  </a:lnTo>
                  <a:lnTo>
                    <a:pt x="129827" y="23651"/>
                  </a:lnTo>
                  <a:lnTo>
                    <a:pt x="123689" y="23651"/>
                  </a:lnTo>
                  <a:lnTo>
                    <a:pt x="123689" y="11209"/>
                  </a:lnTo>
                  <a:lnTo>
                    <a:pt x="114983" y="11209"/>
                  </a:lnTo>
                  <a:lnTo>
                    <a:pt x="114983" y="1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Google Shape;2552;p47"/>
            <p:cNvSpPr/>
            <p:nvPr/>
          </p:nvSpPr>
          <p:spPr>
            <a:xfrm>
              <a:off x="3495240" y="3241080"/>
              <a:ext cx="5181480" cy="3220200"/>
            </a:xfrm>
            <a:custGeom>
              <a:avLst/>
              <a:gdLst/>
              <a:ahLst/>
              <a:rect l="l" t="t" r="r" b="b"/>
              <a:pathLst>
                <a:path w="186201" h="115717">
                  <a:moveTo>
                    <a:pt x="109646" y="0"/>
                  </a:moveTo>
                  <a:lnTo>
                    <a:pt x="109646" y="11008"/>
                  </a:lnTo>
                  <a:lnTo>
                    <a:pt x="101140" y="11008"/>
                  </a:lnTo>
                  <a:lnTo>
                    <a:pt x="101140" y="23184"/>
                  </a:lnTo>
                  <a:lnTo>
                    <a:pt x="96603" y="23184"/>
                  </a:lnTo>
                  <a:lnTo>
                    <a:pt x="86096" y="16145"/>
                  </a:lnTo>
                  <a:lnTo>
                    <a:pt x="86096" y="10041"/>
                  </a:lnTo>
                  <a:lnTo>
                    <a:pt x="54006" y="10041"/>
                  </a:lnTo>
                  <a:lnTo>
                    <a:pt x="54006" y="31556"/>
                  </a:lnTo>
                  <a:lnTo>
                    <a:pt x="21917" y="10041"/>
                  </a:lnTo>
                  <a:lnTo>
                    <a:pt x="21917" y="53472"/>
                  </a:lnTo>
                  <a:lnTo>
                    <a:pt x="1" y="53439"/>
                  </a:lnTo>
                  <a:lnTo>
                    <a:pt x="1" y="115717"/>
                  </a:lnTo>
                  <a:lnTo>
                    <a:pt x="109112" y="115717"/>
                  </a:lnTo>
                  <a:lnTo>
                    <a:pt x="109112" y="104742"/>
                  </a:lnTo>
                  <a:lnTo>
                    <a:pt x="117885" y="104742"/>
                  </a:lnTo>
                  <a:lnTo>
                    <a:pt x="117885" y="101907"/>
                  </a:lnTo>
                  <a:lnTo>
                    <a:pt x="132095" y="101907"/>
                  </a:lnTo>
                  <a:lnTo>
                    <a:pt x="132095" y="115717"/>
                  </a:lnTo>
                  <a:lnTo>
                    <a:pt x="164185" y="115717"/>
                  </a:lnTo>
                  <a:lnTo>
                    <a:pt x="164185" y="104742"/>
                  </a:lnTo>
                  <a:lnTo>
                    <a:pt x="186201" y="104742"/>
                  </a:lnTo>
                  <a:lnTo>
                    <a:pt x="186201" y="15178"/>
                  </a:lnTo>
                  <a:lnTo>
                    <a:pt x="162917" y="15178"/>
                  </a:lnTo>
                  <a:lnTo>
                    <a:pt x="162917" y="30689"/>
                  </a:lnTo>
                  <a:lnTo>
                    <a:pt x="158548" y="27787"/>
                  </a:lnTo>
                  <a:lnTo>
                    <a:pt x="158548" y="27053"/>
                  </a:lnTo>
                  <a:lnTo>
                    <a:pt x="157880" y="27320"/>
                  </a:lnTo>
                  <a:lnTo>
                    <a:pt x="132095" y="10041"/>
                  </a:lnTo>
                  <a:lnTo>
                    <a:pt x="132095" y="25085"/>
                  </a:lnTo>
                  <a:lnTo>
                    <a:pt x="127225" y="25085"/>
                  </a:lnTo>
                  <a:lnTo>
                    <a:pt x="127225" y="23184"/>
                  </a:lnTo>
                  <a:lnTo>
                    <a:pt x="121188" y="23184"/>
                  </a:lnTo>
                  <a:lnTo>
                    <a:pt x="121188" y="11008"/>
                  </a:lnTo>
                  <a:lnTo>
                    <a:pt x="112681" y="11008"/>
                  </a:lnTo>
                  <a:lnTo>
                    <a:pt x="112681" y="0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Google Shape;2553;p47"/>
            <p:cNvSpPr/>
            <p:nvPr/>
          </p:nvSpPr>
          <p:spPr>
            <a:xfrm>
              <a:off x="8050680" y="3260520"/>
              <a:ext cx="5287320" cy="3286800"/>
            </a:xfrm>
            <a:custGeom>
              <a:avLst/>
              <a:gdLst/>
              <a:ahLst/>
              <a:rect l="l" t="t" r="r" b="b"/>
              <a:pathLst>
                <a:path w="190004" h="118119">
                  <a:moveTo>
                    <a:pt x="111914" y="1"/>
                  </a:moveTo>
                  <a:lnTo>
                    <a:pt x="111914" y="11209"/>
                  </a:lnTo>
                  <a:lnTo>
                    <a:pt x="103208" y="11209"/>
                  </a:lnTo>
                  <a:lnTo>
                    <a:pt x="103208" y="23651"/>
                  </a:lnTo>
                  <a:lnTo>
                    <a:pt x="98571" y="23651"/>
                  </a:lnTo>
                  <a:lnTo>
                    <a:pt x="87864" y="16479"/>
                  </a:lnTo>
                  <a:lnTo>
                    <a:pt x="87864" y="10275"/>
                  </a:lnTo>
                  <a:lnTo>
                    <a:pt x="55107" y="10275"/>
                  </a:lnTo>
                  <a:lnTo>
                    <a:pt x="55107" y="32224"/>
                  </a:lnTo>
                  <a:lnTo>
                    <a:pt x="22350" y="10275"/>
                  </a:lnTo>
                  <a:lnTo>
                    <a:pt x="22350" y="54573"/>
                  </a:lnTo>
                  <a:lnTo>
                    <a:pt x="1" y="54540"/>
                  </a:lnTo>
                  <a:lnTo>
                    <a:pt x="1" y="118119"/>
                  </a:lnTo>
                  <a:lnTo>
                    <a:pt x="111347" y="118119"/>
                  </a:lnTo>
                  <a:lnTo>
                    <a:pt x="111347" y="106877"/>
                  </a:lnTo>
                  <a:lnTo>
                    <a:pt x="120287" y="106877"/>
                  </a:lnTo>
                  <a:lnTo>
                    <a:pt x="120287" y="104009"/>
                  </a:lnTo>
                  <a:lnTo>
                    <a:pt x="134797" y="104009"/>
                  </a:lnTo>
                  <a:lnTo>
                    <a:pt x="134797" y="118119"/>
                  </a:lnTo>
                  <a:lnTo>
                    <a:pt x="167554" y="118119"/>
                  </a:lnTo>
                  <a:lnTo>
                    <a:pt x="167554" y="106877"/>
                  </a:lnTo>
                  <a:lnTo>
                    <a:pt x="190003" y="106877"/>
                  </a:lnTo>
                  <a:lnTo>
                    <a:pt x="190003" y="15479"/>
                  </a:lnTo>
                  <a:lnTo>
                    <a:pt x="166253" y="15479"/>
                  </a:lnTo>
                  <a:lnTo>
                    <a:pt x="166253" y="31323"/>
                  </a:lnTo>
                  <a:lnTo>
                    <a:pt x="161817" y="28355"/>
                  </a:lnTo>
                  <a:lnTo>
                    <a:pt x="161817" y="27621"/>
                  </a:lnTo>
                  <a:lnTo>
                    <a:pt x="161116" y="27888"/>
                  </a:lnTo>
                  <a:lnTo>
                    <a:pt x="134797" y="10275"/>
                  </a:lnTo>
                  <a:lnTo>
                    <a:pt x="134797" y="25619"/>
                  </a:lnTo>
                  <a:lnTo>
                    <a:pt x="129827" y="25619"/>
                  </a:lnTo>
                  <a:lnTo>
                    <a:pt x="129827" y="23651"/>
                  </a:lnTo>
                  <a:lnTo>
                    <a:pt x="123689" y="23651"/>
                  </a:lnTo>
                  <a:lnTo>
                    <a:pt x="123689" y="11209"/>
                  </a:lnTo>
                  <a:lnTo>
                    <a:pt x="114983" y="11209"/>
                  </a:lnTo>
                  <a:lnTo>
                    <a:pt x="114983" y="1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7" name="Google Shape;2554;p47"/>
          <p:cNvSpPr/>
          <p:nvPr/>
        </p:nvSpPr>
        <p:spPr>
          <a:xfrm>
            <a:off x="1401120" y="4701240"/>
            <a:ext cx="1095120" cy="273600"/>
          </a:xfrm>
          <a:custGeom>
            <a:avLst/>
            <a:gdLst/>
            <a:ahLst/>
            <a:rect l="l" t="t" r="r" b="b"/>
            <a:pathLst>
              <a:path w="39362" h="9842">
                <a:moveTo>
                  <a:pt x="15478" y="1"/>
                </a:moveTo>
                <a:cubicBezTo>
                  <a:pt x="12276" y="1"/>
                  <a:pt x="9440" y="1502"/>
                  <a:pt x="7639" y="3837"/>
                </a:cubicBezTo>
                <a:cubicBezTo>
                  <a:pt x="7172" y="3737"/>
                  <a:pt x="6705" y="3670"/>
                  <a:pt x="6205" y="3670"/>
                </a:cubicBezTo>
                <a:cubicBezTo>
                  <a:pt x="2769" y="3670"/>
                  <a:pt x="0" y="6439"/>
                  <a:pt x="0" y="9841"/>
                </a:cubicBezTo>
                <a:lnTo>
                  <a:pt x="39362" y="9841"/>
                </a:lnTo>
                <a:cubicBezTo>
                  <a:pt x="39362" y="7673"/>
                  <a:pt x="37594" y="5905"/>
                  <a:pt x="35425" y="5905"/>
                </a:cubicBezTo>
                <a:cubicBezTo>
                  <a:pt x="34425" y="5905"/>
                  <a:pt x="33524" y="6305"/>
                  <a:pt x="32824" y="6906"/>
                </a:cubicBezTo>
                <a:cubicBezTo>
                  <a:pt x="31789" y="4971"/>
                  <a:pt x="29721" y="3670"/>
                  <a:pt x="27386" y="3670"/>
                </a:cubicBezTo>
                <a:cubicBezTo>
                  <a:pt x="26085" y="3670"/>
                  <a:pt x="24885" y="4070"/>
                  <a:pt x="23884" y="4738"/>
                </a:cubicBezTo>
                <a:cubicBezTo>
                  <a:pt x="22183" y="1902"/>
                  <a:pt x="19047" y="1"/>
                  <a:pt x="15478" y="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Google Shape;2555;p47"/>
          <p:cNvSpPr/>
          <p:nvPr/>
        </p:nvSpPr>
        <p:spPr>
          <a:xfrm>
            <a:off x="6095880" y="4354920"/>
            <a:ext cx="1094040" cy="273600"/>
          </a:xfrm>
          <a:custGeom>
            <a:avLst/>
            <a:gdLst/>
            <a:ahLst/>
            <a:rect l="l" t="t" r="r" b="b"/>
            <a:pathLst>
              <a:path w="39329" h="9841">
                <a:moveTo>
                  <a:pt x="15445" y="0"/>
                </a:moveTo>
                <a:cubicBezTo>
                  <a:pt x="12242" y="0"/>
                  <a:pt x="9440" y="1501"/>
                  <a:pt x="7639" y="3836"/>
                </a:cubicBezTo>
                <a:cubicBezTo>
                  <a:pt x="7172" y="3736"/>
                  <a:pt x="6672" y="3670"/>
                  <a:pt x="6171" y="3670"/>
                </a:cubicBezTo>
                <a:cubicBezTo>
                  <a:pt x="2769" y="3670"/>
                  <a:pt x="0" y="6438"/>
                  <a:pt x="0" y="9841"/>
                </a:cubicBezTo>
                <a:lnTo>
                  <a:pt x="39328" y="9841"/>
                </a:lnTo>
                <a:cubicBezTo>
                  <a:pt x="39328" y="7673"/>
                  <a:pt x="37594" y="5905"/>
                  <a:pt x="35426" y="5905"/>
                </a:cubicBezTo>
                <a:cubicBezTo>
                  <a:pt x="34425" y="5905"/>
                  <a:pt x="33491" y="6305"/>
                  <a:pt x="32790" y="6905"/>
                </a:cubicBezTo>
                <a:cubicBezTo>
                  <a:pt x="31756" y="4971"/>
                  <a:pt x="29721" y="3670"/>
                  <a:pt x="27353" y="3670"/>
                </a:cubicBezTo>
                <a:cubicBezTo>
                  <a:pt x="26086" y="3670"/>
                  <a:pt x="24885" y="4070"/>
                  <a:pt x="23884" y="4737"/>
                </a:cubicBezTo>
                <a:cubicBezTo>
                  <a:pt x="22149" y="1902"/>
                  <a:pt x="19014" y="0"/>
                  <a:pt x="15445" y="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Google Shape;2556;p47"/>
          <p:cNvSpPr/>
          <p:nvPr/>
        </p:nvSpPr>
        <p:spPr>
          <a:xfrm>
            <a:off x="360" y="5748480"/>
            <a:ext cx="12191760" cy="789840"/>
          </a:xfrm>
          <a:custGeom>
            <a:avLst/>
            <a:gdLst/>
            <a:ahLst/>
            <a:rect l="l" t="t" r="r" b="b"/>
            <a:pathLst>
              <a:path w="344346" h="28388">
                <a:moveTo>
                  <a:pt x="0" y="1"/>
                </a:moveTo>
                <a:lnTo>
                  <a:pt x="0" y="28388"/>
                </a:lnTo>
                <a:lnTo>
                  <a:pt x="344346" y="28388"/>
                </a:lnTo>
                <a:lnTo>
                  <a:pt x="344346" y="1"/>
                </a:lnTo>
                <a:close/>
              </a:path>
            </a:pathLst>
          </a:cu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Google Shape;2558;p47"/>
          <p:cNvSpPr/>
          <p:nvPr/>
        </p:nvSpPr>
        <p:spPr>
          <a:xfrm>
            <a:off x="8676360" y="4894560"/>
            <a:ext cx="1095120" cy="273600"/>
          </a:xfrm>
          <a:custGeom>
            <a:avLst/>
            <a:gdLst/>
            <a:ahLst/>
            <a:rect l="l" t="t" r="r" b="b"/>
            <a:pathLst>
              <a:path w="39362" h="9842">
                <a:moveTo>
                  <a:pt x="15478" y="1"/>
                </a:moveTo>
                <a:cubicBezTo>
                  <a:pt x="12276" y="1"/>
                  <a:pt x="9440" y="1502"/>
                  <a:pt x="7639" y="3837"/>
                </a:cubicBezTo>
                <a:cubicBezTo>
                  <a:pt x="7172" y="3737"/>
                  <a:pt x="6705" y="3670"/>
                  <a:pt x="6205" y="3670"/>
                </a:cubicBezTo>
                <a:cubicBezTo>
                  <a:pt x="2769" y="3670"/>
                  <a:pt x="0" y="6439"/>
                  <a:pt x="0" y="9841"/>
                </a:cubicBezTo>
                <a:lnTo>
                  <a:pt x="39362" y="9841"/>
                </a:lnTo>
                <a:cubicBezTo>
                  <a:pt x="39362" y="7673"/>
                  <a:pt x="37594" y="5905"/>
                  <a:pt x="35425" y="5905"/>
                </a:cubicBezTo>
                <a:cubicBezTo>
                  <a:pt x="34425" y="5905"/>
                  <a:pt x="33524" y="6305"/>
                  <a:pt x="32824" y="6906"/>
                </a:cubicBezTo>
                <a:cubicBezTo>
                  <a:pt x="31789" y="4971"/>
                  <a:pt x="29721" y="3670"/>
                  <a:pt x="27386" y="3670"/>
                </a:cubicBezTo>
                <a:cubicBezTo>
                  <a:pt x="26085" y="3670"/>
                  <a:pt x="24885" y="4070"/>
                  <a:pt x="23884" y="4738"/>
                </a:cubicBezTo>
                <a:cubicBezTo>
                  <a:pt x="22183" y="1902"/>
                  <a:pt x="19047" y="1"/>
                  <a:pt x="15478" y="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1" name="Google Shape;2559;p47"/>
          <p:cNvGrpSpPr/>
          <p:nvPr/>
        </p:nvGrpSpPr>
        <p:grpSpPr>
          <a:xfrm>
            <a:off x="1137960" y="4073040"/>
            <a:ext cx="2154240" cy="1675080"/>
            <a:chOff x="1137960" y="4073040"/>
            <a:chExt cx="2154240" cy="1675080"/>
          </a:xfrm>
        </p:grpSpPr>
        <p:sp>
          <p:nvSpPr>
            <p:cNvPr id="262" name="Google Shape;2560;p47"/>
            <p:cNvSpPr/>
            <p:nvPr/>
          </p:nvSpPr>
          <p:spPr>
            <a:xfrm>
              <a:off x="2081880" y="4147560"/>
              <a:ext cx="1094400" cy="1599120"/>
            </a:xfrm>
            <a:custGeom>
              <a:avLst/>
              <a:gdLst/>
              <a:ahLst/>
              <a:rect l="l" t="t" r="r" b="b"/>
              <a:pathLst>
                <a:path w="27354" h="39963">
                  <a:moveTo>
                    <a:pt x="13677" y="0"/>
                  </a:moveTo>
                  <a:lnTo>
                    <a:pt x="1" y="12743"/>
                  </a:lnTo>
                  <a:lnTo>
                    <a:pt x="1" y="39962"/>
                  </a:lnTo>
                  <a:lnTo>
                    <a:pt x="27354" y="39962"/>
                  </a:lnTo>
                  <a:lnTo>
                    <a:pt x="27354" y="12743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Google Shape;2561;p47"/>
            <p:cNvSpPr/>
            <p:nvPr/>
          </p:nvSpPr>
          <p:spPr>
            <a:xfrm>
              <a:off x="1964160" y="4073040"/>
              <a:ext cx="1328040" cy="679320"/>
            </a:xfrm>
            <a:custGeom>
              <a:avLst/>
              <a:gdLst/>
              <a:ahLst/>
              <a:rect l="l" t="t" r="r" b="b"/>
              <a:pathLst>
                <a:path w="33191" h="16980">
                  <a:moveTo>
                    <a:pt x="16612" y="0"/>
                  </a:moveTo>
                  <a:lnTo>
                    <a:pt x="0" y="14878"/>
                  </a:lnTo>
                  <a:lnTo>
                    <a:pt x="1868" y="16979"/>
                  </a:lnTo>
                  <a:lnTo>
                    <a:pt x="16612" y="3770"/>
                  </a:lnTo>
                  <a:lnTo>
                    <a:pt x="31323" y="16979"/>
                  </a:lnTo>
                  <a:lnTo>
                    <a:pt x="33191" y="14878"/>
                  </a:lnTo>
                  <a:lnTo>
                    <a:pt x="166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Google Shape;2562;p47"/>
            <p:cNvSpPr/>
            <p:nvPr/>
          </p:nvSpPr>
          <p:spPr>
            <a:xfrm>
              <a:off x="2284920" y="5309280"/>
              <a:ext cx="193320" cy="437760"/>
            </a:xfrm>
            <a:custGeom>
              <a:avLst/>
              <a:gdLst/>
              <a:ahLst/>
              <a:rect l="l" t="t" r="r" b="b"/>
              <a:pathLst>
                <a:path w="4837" h="10942">
                  <a:moveTo>
                    <a:pt x="0" y="0"/>
                  </a:moveTo>
                  <a:lnTo>
                    <a:pt x="0" y="10941"/>
                  </a:lnTo>
                  <a:lnTo>
                    <a:pt x="4837" y="10941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Google Shape;2563;p47"/>
            <p:cNvSpPr/>
            <p:nvPr/>
          </p:nvSpPr>
          <p:spPr>
            <a:xfrm>
              <a:off x="2602440" y="5309280"/>
              <a:ext cx="412200" cy="286560"/>
            </a:xfrm>
            <a:custGeom>
              <a:avLst/>
              <a:gdLst/>
              <a:ahLst/>
              <a:rect l="l" t="t" r="r" b="b"/>
              <a:pathLst>
                <a:path w="10308" h="7172">
                  <a:moveTo>
                    <a:pt x="0" y="0"/>
                  </a:moveTo>
                  <a:lnTo>
                    <a:pt x="0" y="7172"/>
                  </a:lnTo>
                  <a:lnTo>
                    <a:pt x="10307" y="7172"/>
                  </a:lnTo>
                  <a:lnTo>
                    <a:pt x="10307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Google Shape;2564;p47"/>
            <p:cNvSpPr/>
            <p:nvPr/>
          </p:nvSpPr>
          <p:spPr>
            <a:xfrm>
              <a:off x="223524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4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Google Shape;2565;p47"/>
            <p:cNvSpPr/>
            <p:nvPr/>
          </p:nvSpPr>
          <p:spPr>
            <a:xfrm>
              <a:off x="24663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Google Shape;2566;p47"/>
            <p:cNvSpPr/>
            <p:nvPr/>
          </p:nvSpPr>
          <p:spPr>
            <a:xfrm>
              <a:off x="269748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Google Shape;2567;p47"/>
            <p:cNvSpPr/>
            <p:nvPr/>
          </p:nvSpPr>
          <p:spPr>
            <a:xfrm>
              <a:off x="292968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Google Shape;2568;p47"/>
            <p:cNvSpPr/>
            <p:nvPr/>
          </p:nvSpPr>
          <p:spPr>
            <a:xfrm>
              <a:off x="2515680" y="4500000"/>
              <a:ext cx="233280" cy="233280"/>
            </a:xfrm>
            <a:custGeom>
              <a:avLst/>
              <a:gdLst/>
              <a:ahLst/>
              <a:rect l="l" t="t" r="r" b="b"/>
              <a:pathLst>
                <a:path w="5839" h="5839">
                  <a:moveTo>
                    <a:pt x="2936" y="1"/>
                  </a:moveTo>
                  <a:cubicBezTo>
                    <a:pt x="1335" y="1"/>
                    <a:pt x="1" y="1302"/>
                    <a:pt x="1" y="2903"/>
                  </a:cubicBezTo>
                  <a:cubicBezTo>
                    <a:pt x="1" y="4537"/>
                    <a:pt x="1335" y="5838"/>
                    <a:pt x="2936" y="5838"/>
                  </a:cubicBezTo>
                  <a:cubicBezTo>
                    <a:pt x="4537" y="5838"/>
                    <a:pt x="5838" y="4537"/>
                    <a:pt x="5838" y="2903"/>
                  </a:cubicBezTo>
                  <a:cubicBezTo>
                    <a:pt x="5838" y="1302"/>
                    <a:pt x="4537" y="1"/>
                    <a:pt x="2936" y="1"/>
                  </a:cubicBezTo>
                  <a:close/>
                </a:path>
              </a:pathLst>
            </a:custGeom>
            <a:solidFill>
              <a:srgbClr val="f0cd5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Google Shape;2569;p47"/>
            <p:cNvSpPr/>
            <p:nvPr/>
          </p:nvSpPr>
          <p:spPr>
            <a:xfrm>
              <a:off x="2615760" y="4429440"/>
              <a:ext cx="34560" cy="374760"/>
            </a:xfrm>
            <a:custGeom>
              <a:avLst/>
              <a:gdLst/>
              <a:ahLst/>
              <a:rect l="l" t="t" r="r" b="b"/>
              <a:pathLst>
                <a:path w="868" h="9375">
                  <a:moveTo>
                    <a:pt x="1" y="1"/>
                  </a:moveTo>
                  <a:lnTo>
                    <a:pt x="1" y="9374"/>
                  </a:lnTo>
                  <a:lnTo>
                    <a:pt x="868" y="937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Google Shape;2570;p47"/>
            <p:cNvSpPr/>
            <p:nvPr/>
          </p:nvSpPr>
          <p:spPr>
            <a:xfrm>
              <a:off x="2446200" y="4600440"/>
              <a:ext cx="373680" cy="33120"/>
            </a:xfrm>
            <a:custGeom>
              <a:avLst/>
              <a:gdLst/>
              <a:ahLst/>
              <a:rect l="l" t="t" r="r" b="b"/>
              <a:pathLst>
                <a:path w="9341" h="835">
                  <a:moveTo>
                    <a:pt x="0" y="0"/>
                  </a:moveTo>
                  <a:lnTo>
                    <a:pt x="0" y="834"/>
                  </a:lnTo>
                  <a:lnTo>
                    <a:pt x="9340" y="834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Google Shape;2571;p47"/>
            <p:cNvSpPr/>
            <p:nvPr/>
          </p:nvSpPr>
          <p:spPr>
            <a:xfrm>
              <a:off x="223524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4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Google Shape;2572;p47"/>
            <p:cNvSpPr/>
            <p:nvPr/>
          </p:nvSpPr>
          <p:spPr>
            <a:xfrm>
              <a:off x="24663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Google Shape;2573;p47"/>
            <p:cNvSpPr/>
            <p:nvPr/>
          </p:nvSpPr>
          <p:spPr>
            <a:xfrm>
              <a:off x="269748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Google Shape;2574;p47"/>
            <p:cNvSpPr/>
            <p:nvPr/>
          </p:nvSpPr>
          <p:spPr>
            <a:xfrm>
              <a:off x="292968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Google Shape;2575;p47"/>
            <p:cNvSpPr/>
            <p:nvPr/>
          </p:nvSpPr>
          <p:spPr>
            <a:xfrm>
              <a:off x="1697400" y="4859280"/>
              <a:ext cx="534960" cy="888840"/>
            </a:xfrm>
            <a:custGeom>
              <a:avLst/>
              <a:gdLst/>
              <a:ahLst/>
              <a:rect l="l" t="t" r="r" b="b"/>
              <a:pathLst>
                <a:path w="13377" h="22217">
                  <a:moveTo>
                    <a:pt x="6672" y="1"/>
                  </a:moveTo>
                  <a:cubicBezTo>
                    <a:pt x="2970" y="1"/>
                    <a:pt x="1" y="3003"/>
                    <a:pt x="1" y="6705"/>
                  </a:cubicBezTo>
                  <a:cubicBezTo>
                    <a:pt x="1" y="10141"/>
                    <a:pt x="2569" y="12977"/>
                    <a:pt x="5905" y="13344"/>
                  </a:cubicBezTo>
                  <a:lnTo>
                    <a:pt x="5905" y="22217"/>
                  </a:lnTo>
                  <a:lnTo>
                    <a:pt x="7440" y="22217"/>
                  </a:lnTo>
                  <a:lnTo>
                    <a:pt x="7440" y="13344"/>
                  </a:lnTo>
                  <a:cubicBezTo>
                    <a:pt x="10775" y="12977"/>
                    <a:pt x="13377" y="10141"/>
                    <a:pt x="13377" y="6705"/>
                  </a:cubicBezTo>
                  <a:cubicBezTo>
                    <a:pt x="13377" y="3003"/>
                    <a:pt x="10375" y="1"/>
                    <a:pt x="6672" y="1"/>
                  </a:cubicBezTo>
                  <a:close/>
                </a:path>
              </a:pathLst>
            </a:custGeom>
            <a:solidFill>
              <a:srgbClr val="eb7b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Google Shape;2576;p47"/>
            <p:cNvSpPr/>
            <p:nvPr/>
          </p:nvSpPr>
          <p:spPr>
            <a:xfrm>
              <a:off x="1137960" y="5274360"/>
              <a:ext cx="959760" cy="472320"/>
            </a:xfrm>
            <a:custGeom>
              <a:avLst/>
              <a:gdLst/>
              <a:ahLst/>
              <a:rect l="l" t="t" r="r" b="b"/>
              <a:pathLst>
                <a:path w="23984" h="11810">
                  <a:moveTo>
                    <a:pt x="4337" y="4671"/>
                  </a:moveTo>
                  <a:lnTo>
                    <a:pt x="4337" y="9508"/>
                  </a:lnTo>
                  <a:lnTo>
                    <a:pt x="2435" y="9508"/>
                  </a:lnTo>
                  <a:lnTo>
                    <a:pt x="2435" y="4671"/>
                  </a:lnTo>
                  <a:close/>
                  <a:moveTo>
                    <a:pt x="8673" y="4671"/>
                  </a:moveTo>
                  <a:lnTo>
                    <a:pt x="8673" y="9508"/>
                  </a:lnTo>
                  <a:lnTo>
                    <a:pt x="6772" y="9508"/>
                  </a:lnTo>
                  <a:lnTo>
                    <a:pt x="6772" y="4671"/>
                  </a:lnTo>
                  <a:close/>
                  <a:moveTo>
                    <a:pt x="12976" y="4671"/>
                  </a:moveTo>
                  <a:lnTo>
                    <a:pt x="12976" y="9508"/>
                  </a:lnTo>
                  <a:lnTo>
                    <a:pt x="11075" y="9508"/>
                  </a:lnTo>
                  <a:lnTo>
                    <a:pt x="11075" y="4671"/>
                  </a:lnTo>
                  <a:close/>
                  <a:moveTo>
                    <a:pt x="17279" y="4671"/>
                  </a:moveTo>
                  <a:lnTo>
                    <a:pt x="17279" y="9508"/>
                  </a:lnTo>
                  <a:lnTo>
                    <a:pt x="15378" y="9508"/>
                  </a:lnTo>
                  <a:lnTo>
                    <a:pt x="15378" y="4671"/>
                  </a:lnTo>
                  <a:close/>
                  <a:moveTo>
                    <a:pt x="21582" y="4671"/>
                  </a:moveTo>
                  <a:lnTo>
                    <a:pt x="21582" y="9508"/>
                  </a:lnTo>
                  <a:lnTo>
                    <a:pt x="19681" y="9508"/>
                  </a:lnTo>
                  <a:lnTo>
                    <a:pt x="19681" y="4671"/>
                  </a:lnTo>
                  <a:close/>
                  <a:moveTo>
                    <a:pt x="1234" y="1"/>
                  </a:moveTo>
                  <a:lnTo>
                    <a:pt x="0" y="1635"/>
                  </a:lnTo>
                  <a:lnTo>
                    <a:pt x="0" y="2336"/>
                  </a:lnTo>
                  <a:lnTo>
                    <a:pt x="0" y="4671"/>
                  </a:lnTo>
                  <a:lnTo>
                    <a:pt x="0" y="9474"/>
                  </a:lnTo>
                  <a:lnTo>
                    <a:pt x="0" y="11809"/>
                  </a:lnTo>
                  <a:lnTo>
                    <a:pt x="23984" y="11809"/>
                  </a:lnTo>
                  <a:lnTo>
                    <a:pt x="23984" y="9474"/>
                  </a:lnTo>
                  <a:lnTo>
                    <a:pt x="23984" y="4671"/>
                  </a:lnTo>
                  <a:lnTo>
                    <a:pt x="23984" y="2336"/>
                  </a:lnTo>
                  <a:lnTo>
                    <a:pt x="23984" y="1635"/>
                  </a:lnTo>
                  <a:lnTo>
                    <a:pt x="22783" y="1"/>
                  </a:lnTo>
                  <a:lnTo>
                    <a:pt x="21582" y="1635"/>
                  </a:lnTo>
                  <a:lnTo>
                    <a:pt x="21582" y="2336"/>
                  </a:lnTo>
                  <a:lnTo>
                    <a:pt x="19681" y="2336"/>
                  </a:lnTo>
                  <a:lnTo>
                    <a:pt x="19681" y="1635"/>
                  </a:lnTo>
                  <a:lnTo>
                    <a:pt x="18480" y="1"/>
                  </a:lnTo>
                  <a:lnTo>
                    <a:pt x="17279" y="1635"/>
                  </a:lnTo>
                  <a:lnTo>
                    <a:pt x="17279" y="2336"/>
                  </a:lnTo>
                  <a:lnTo>
                    <a:pt x="15378" y="2336"/>
                  </a:lnTo>
                  <a:lnTo>
                    <a:pt x="15378" y="1635"/>
                  </a:lnTo>
                  <a:lnTo>
                    <a:pt x="14177" y="1"/>
                  </a:lnTo>
                  <a:lnTo>
                    <a:pt x="12943" y="1635"/>
                  </a:lnTo>
                  <a:lnTo>
                    <a:pt x="12943" y="2336"/>
                  </a:lnTo>
                  <a:lnTo>
                    <a:pt x="11075" y="2336"/>
                  </a:lnTo>
                  <a:lnTo>
                    <a:pt x="11075" y="1635"/>
                  </a:lnTo>
                  <a:lnTo>
                    <a:pt x="9841" y="1"/>
                  </a:lnTo>
                  <a:lnTo>
                    <a:pt x="8640" y="1635"/>
                  </a:lnTo>
                  <a:lnTo>
                    <a:pt x="8640" y="2336"/>
                  </a:lnTo>
                  <a:lnTo>
                    <a:pt x="6738" y="2336"/>
                  </a:lnTo>
                  <a:lnTo>
                    <a:pt x="6738" y="1635"/>
                  </a:lnTo>
                  <a:lnTo>
                    <a:pt x="5538" y="1"/>
                  </a:lnTo>
                  <a:lnTo>
                    <a:pt x="4337" y="1635"/>
                  </a:lnTo>
                  <a:lnTo>
                    <a:pt x="4337" y="2336"/>
                  </a:lnTo>
                  <a:lnTo>
                    <a:pt x="2435" y="2336"/>
                  </a:lnTo>
                  <a:lnTo>
                    <a:pt x="2435" y="1635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79" name="Google Shape;2577;p47"/>
          <p:cNvGrpSpPr/>
          <p:nvPr/>
        </p:nvGrpSpPr>
        <p:grpSpPr>
          <a:xfrm>
            <a:off x="9129960" y="4073040"/>
            <a:ext cx="1691640" cy="1674000"/>
            <a:chOff x="9129960" y="4073040"/>
            <a:chExt cx="1691640" cy="1674000"/>
          </a:xfrm>
        </p:grpSpPr>
        <p:sp>
          <p:nvSpPr>
            <p:cNvPr id="280" name="Google Shape;2578;p47"/>
            <p:cNvSpPr/>
            <p:nvPr/>
          </p:nvSpPr>
          <p:spPr>
            <a:xfrm>
              <a:off x="10414440" y="4761720"/>
              <a:ext cx="290880" cy="983520"/>
            </a:xfrm>
            <a:custGeom>
              <a:avLst/>
              <a:gdLst/>
              <a:ahLst/>
              <a:rect l="l" t="t" r="r" b="b"/>
              <a:pathLst>
                <a:path w="7273" h="24585">
                  <a:moveTo>
                    <a:pt x="3637" y="1"/>
                  </a:moveTo>
                  <a:cubicBezTo>
                    <a:pt x="1635" y="1"/>
                    <a:pt x="1" y="1602"/>
                    <a:pt x="1" y="3637"/>
                  </a:cubicBezTo>
                  <a:lnTo>
                    <a:pt x="1" y="13110"/>
                  </a:lnTo>
                  <a:cubicBezTo>
                    <a:pt x="1" y="14911"/>
                    <a:pt x="1302" y="16412"/>
                    <a:pt x="3003" y="16713"/>
                  </a:cubicBezTo>
                  <a:lnTo>
                    <a:pt x="3003" y="24585"/>
                  </a:lnTo>
                  <a:lnTo>
                    <a:pt x="4270" y="24585"/>
                  </a:lnTo>
                  <a:lnTo>
                    <a:pt x="4270" y="16713"/>
                  </a:lnTo>
                  <a:cubicBezTo>
                    <a:pt x="5972" y="16412"/>
                    <a:pt x="7272" y="14911"/>
                    <a:pt x="7272" y="13110"/>
                  </a:cubicBezTo>
                  <a:lnTo>
                    <a:pt x="7272" y="3637"/>
                  </a:lnTo>
                  <a:cubicBezTo>
                    <a:pt x="7272" y="1602"/>
                    <a:pt x="5671" y="1"/>
                    <a:pt x="3637" y="1"/>
                  </a:cubicBezTo>
                  <a:close/>
                </a:path>
              </a:pathLst>
            </a:custGeom>
            <a:solidFill>
              <a:srgbClr val="f2a8a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Google Shape;2579;p47"/>
            <p:cNvSpPr/>
            <p:nvPr/>
          </p:nvSpPr>
          <p:spPr>
            <a:xfrm>
              <a:off x="10212840" y="4761720"/>
              <a:ext cx="290880" cy="983520"/>
            </a:xfrm>
            <a:custGeom>
              <a:avLst/>
              <a:gdLst/>
              <a:ahLst/>
              <a:rect l="l" t="t" r="r" b="b"/>
              <a:pathLst>
                <a:path w="7273" h="24585">
                  <a:moveTo>
                    <a:pt x="3637" y="1"/>
                  </a:moveTo>
                  <a:cubicBezTo>
                    <a:pt x="1635" y="1"/>
                    <a:pt x="1" y="1602"/>
                    <a:pt x="1" y="3637"/>
                  </a:cubicBezTo>
                  <a:lnTo>
                    <a:pt x="1" y="13110"/>
                  </a:lnTo>
                  <a:cubicBezTo>
                    <a:pt x="1" y="14911"/>
                    <a:pt x="1302" y="16412"/>
                    <a:pt x="3003" y="16713"/>
                  </a:cubicBezTo>
                  <a:lnTo>
                    <a:pt x="3003" y="24585"/>
                  </a:lnTo>
                  <a:lnTo>
                    <a:pt x="4270" y="24585"/>
                  </a:lnTo>
                  <a:lnTo>
                    <a:pt x="4270" y="16713"/>
                  </a:lnTo>
                  <a:cubicBezTo>
                    <a:pt x="5972" y="16412"/>
                    <a:pt x="7273" y="14911"/>
                    <a:pt x="7273" y="13110"/>
                  </a:cubicBezTo>
                  <a:lnTo>
                    <a:pt x="7273" y="3637"/>
                  </a:lnTo>
                  <a:cubicBezTo>
                    <a:pt x="7273" y="1602"/>
                    <a:pt x="5638" y="1"/>
                    <a:pt x="3637" y="1"/>
                  </a:cubicBezTo>
                  <a:close/>
                </a:path>
              </a:pathLst>
            </a:custGeom>
            <a:solidFill>
              <a:srgbClr val="ed878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Google Shape;2580;p47"/>
            <p:cNvSpPr/>
            <p:nvPr/>
          </p:nvSpPr>
          <p:spPr>
            <a:xfrm>
              <a:off x="9247680" y="4147560"/>
              <a:ext cx="1094400" cy="1599120"/>
            </a:xfrm>
            <a:custGeom>
              <a:avLst/>
              <a:gdLst/>
              <a:ahLst/>
              <a:rect l="l" t="t" r="r" b="b"/>
              <a:pathLst>
                <a:path w="27354" h="39963">
                  <a:moveTo>
                    <a:pt x="13677" y="0"/>
                  </a:moveTo>
                  <a:lnTo>
                    <a:pt x="0" y="12743"/>
                  </a:lnTo>
                  <a:lnTo>
                    <a:pt x="0" y="39962"/>
                  </a:lnTo>
                  <a:lnTo>
                    <a:pt x="27353" y="39962"/>
                  </a:lnTo>
                  <a:lnTo>
                    <a:pt x="27353" y="12743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Google Shape;2581;p47"/>
            <p:cNvSpPr/>
            <p:nvPr/>
          </p:nvSpPr>
          <p:spPr>
            <a:xfrm>
              <a:off x="9129960" y="4073040"/>
              <a:ext cx="1329480" cy="679320"/>
            </a:xfrm>
            <a:custGeom>
              <a:avLst/>
              <a:gdLst/>
              <a:ahLst/>
              <a:rect l="l" t="t" r="r" b="b"/>
              <a:pathLst>
                <a:path w="33224" h="16980">
                  <a:moveTo>
                    <a:pt x="16612" y="0"/>
                  </a:moveTo>
                  <a:lnTo>
                    <a:pt x="0" y="14878"/>
                  </a:lnTo>
                  <a:lnTo>
                    <a:pt x="1868" y="16979"/>
                  </a:lnTo>
                  <a:lnTo>
                    <a:pt x="16612" y="3770"/>
                  </a:lnTo>
                  <a:lnTo>
                    <a:pt x="31322" y="16979"/>
                  </a:lnTo>
                  <a:lnTo>
                    <a:pt x="33224" y="14878"/>
                  </a:lnTo>
                  <a:lnTo>
                    <a:pt x="166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Google Shape;2582;p47"/>
            <p:cNvSpPr/>
            <p:nvPr/>
          </p:nvSpPr>
          <p:spPr>
            <a:xfrm>
              <a:off x="9450360" y="5309280"/>
              <a:ext cx="193320" cy="437760"/>
            </a:xfrm>
            <a:custGeom>
              <a:avLst/>
              <a:gdLst/>
              <a:ahLst/>
              <a:rect l="l" t="t" r="r" b="b"/>
              <a:pathLst>
                <a:path w="4838" h="10942">
                  <a:moveTo>
                    <a:pt x="1" y="0"/>
                  </a:moveTo>
                  <a:lnTo>
                    <a:pt x="1" y="10941"/>
                  </a:lnTo>
                  <a:lnTo>
                    <a:pt x="4838" y="10941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Google Shape;2583;p47"/>
            <p:cNvSpPr/>
            <p:nvPr/>
          </p:nvSpPr>
          <p:spPr>
            <a:xfrm>
              <a:off x="9768240" y="5309280"/>
              <a:ext cx="412200" cy="286560"/>
            </a:xfrm>
            <a:custGeom>
              <a:avLst/>
              <a:gdLst/>
              <a:ahLst/>
              <a:rect l="l" t="t" r="r" b="b"/>
              <a:pathLst>
                <a:path w="10309" h="7172">
                  <a:moveTo>
                    <a:pt x="1" y="0"/>
                  </a:moveTo>
                  <a:lnTo>
                    <a:pt x="1" y="7172"/>
                  </a:lnTo>
                  <a:lnTo>
                    <a:pt x="10308" y="7172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Google Shape;2584;p47"/>
            <p:cNvSpPr/>
            <p:nvPr/>
          </p:nvSpPr>
          <p:spPr>
            <a:xfrm>
              <a:off x="940104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Google Shape;2585;p47"/>
            <p:cNvSpPr/>
            <p:nvPr/>
          </p:nvSpPr>
          <p:spPr>
            <a:xfrm>
              <a:off x="96321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Google Shape;2586;p47"/>
            <p:cNvSpPr/>
            <p:nvPr/>
          </p:nvSpPr>
          <p:spPr>
            <a:xfrm>
              <a:off x="986292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Google Shape;2587;p47"/>
            <p:cNvSpPr/>
            <p:nvPr/>
          </p:nvSpPr>
          <p:spPr>
            <a:xfrm>
              <a:off x="1009548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Google Shape;2588;p47"/>
            <p:cNvSpPr/>
            <p:nvPr/>
          </p:nvSpPr>
          <p:spPr>
            <a:xfrm>
              <a:off x="9681480" y="4500000"/>
              <a:ext cx="233280" cy="233280"/>
            </a:xfrm>
            <a:custGeom>
              <a:avLst/>
              <a:gdLst/>
              <a:ahLst/>
              <a:rect l="l" t="t" r="r" b="b"/>
              <a:pathLst>
                <a:path w="5838" h="5839">
                  <a:moveTo>
                    <a:pt x="2936" y="1"/>
                  </a:moveTo>
                  <a:cubicBezTo>
                    <a:pt x="1335" y="1"/>
                    <a:pt x="1" y="1302"/>
                    <a:pt x="1" y="2903"/>
                  </a:cubicBezTo>
                  <a:cubicBezTo>
                    <a:pt x="1" y="4537"/>
                    <a:pt x="1335" y="5838"/>
                    <a:pt x="2936" y="5838"/>
                  </a:cubicBezTo>
                  <a:cubicBezTo>
                    <a:pt x="4537" y="5838"/>
                    <a:pt x="5838" y="4537"/>
                    <a:pt x="5838" y="2903"/>
                  </a:cubicBezTo>
                  <a:cubicBezTo>
                    <a:pt x="5838" y="1302"/>
                    <a:pt x="4537" y="1"/>
                    <a:pt x="293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Google Shape;2589;p47"/>
            <p:cNvSpPr/>
            <p:nvPr/>
          </p:nvSpPr>
          <p:spPr>
            <a:xfrm>
              <a:off x="9781560" y="4429440"/>
              <a:ext cx="34560" cy="374760"/>
            </a:xfrm>
            <a:custGeom>
              <a:avLst/>
              <a:gdLst/>
              <a:ahLst/>
              <a:rect l="l" t="t" r="r" b="b"/>
              <a:pathLst>
                <a:path w="868" h="9375">
                  <a:moveTo>
                    <a:pt x="0" y="1"/>
                  </a:moveTo>
                  <a:lnTo>
                    <a:pt x="0" y="9374"/>
                  </a:lnTo>
                  <a:lnTo>
                    <a:pt x="868" y="937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Google Shape;2590;p47"/>
            <p:cNvSpPr/>
            <p:nvPr/>
          </p:nvSpPr>
          <p:spPr>
            <a:xfrm>
              <a:off x="9612000" y="4600440"/>
              <a:ext cx="373680" cy="33120"/>
            </a:xfrm>
            <a:custGeom>
              <a:avLst/>
              <a:gdLst/>
              <a:ahLst/>
              <a:rect l="l" t="t" r="r" b="b"/>
              <a:pathLst>
                <a:path w="9341" h="835">
                  <a:moveTo>
                    <a:pt x="1" y="0"/>
                  </a:moveTo>
                  <a:lnTo>
                    <a:pt x="1" y="834"/>
                  </a:lnTo>
                  <a:lnTo>
                    <a:pt x="9341" y="834"/>
                  </a:lnTo>
                  <a:lnTo>
                    <a:pt x="9341" y="0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Google Shape;2591;p47"/>
            <p:cNvSpPr/>
            <p:nvPr/>
          </p:nvSpPr>
          <p:spPr>
            <a:xfrm>
              <a:off x="940104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Google Shape;2592;p47"/>
            <p:cNvSpPr/>
            <p:nvPr/>
          </p:nvSpPr>
          <p:spPr>
            <a:xfrm>
              <a:off x="96321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Google Shape;2593;p47"/>
            <p:cNvSpPr/>
            <p:nvPr/>
          </p:nvSpPr>
          <p:spPr>
            <a:xfrm>
              <a:off x="986292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Google Shape;2594;p47"/>
            <p:cNvSpPr/>
            <p:nvPr/>
          </p:nvSpPr>
          <p:spPr>
            <a:xfrm>
              <a:off x="1009548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Google Shape;2595;p47"/>
            <p:cNvSpPr/>
            <p:nvPr/>
          </p:nvSpPr>
          <p:spPr>
            <a:xfrm>
              <a:off x="9861840" y="5274360"/>
              <a:ext cx="959760" cy="472320"/>
            </a:xfrm>
            <a:custGeom>
              <a:avLst/>
              <a:gdLst/>
              <a:ahLst/>
              <a:rect l="l" t="t" r="r" b="b"/>
              <a:pathLst>
                <a:path w="23985" h="11810">
                  <a:moveTo>
                    <a:pt x="4337" y="4671"/>
                  </a:moveTo>
                  <a:lnTo>
                    <a:pt x="4337" y="9508"/>
                  </a:lnTo>
                  <a:lnTo>
                    <a:pt x="2436" y="9508"/>
                  </a:lnTo>
                  <a:lnTo>
                    <a:pt x="2436" y="4671"/>
                  </a:lnTo>
                  <a:close/>
                  <a:moveTo>
                    <a:pt x="8640" y="4671"/>
                  </a:moveTo>
                  <a:lnTo>
                    <a:pt x="8640" y="9508"/>
                  </a:lnTo>
                  <a:lnTo>
                    <a:pt x="6739" y="9508"/>
                  </a:lnTo>
                  <a:lnTo>
                    <a:pt x="6739" y="4671"/>
                  </a:lnTo>
                  <a:close/>
                  <a:moveTo>
                    <a:pt x="12943" y="4671"/>
                  </a:moveTo>
                  <a:lnTo>
                    <a:pt x="12943" y="9508"/>
                  </a:lnTo>
                  <a:lnTo>
                    <a:pt x="11042" y="9508"/>
                  </a:lnTo>
                  <a:lnTo>
                    <a:pt x="11042" y="4671"/>
                  </a:lnTo>
                  <a:close/>
                  <a:moveTo>
                    <a:pt x="17280" y="4671"/>
                  </a:moveTo>
                  <a:lnTo>
                    <a:pt x="17280" y="9508"/>
                  </a:lnTo>
                  <a:lnTo>
                    <a:pt x="15378" y="9508"/>
                  </a:lnTo>
                  <a:lnTo>
                    <a:pt x="15378" y="4671"/>
                  </a:lnTo>
                  <a:close/>
                  <a:moveTo>
                    <a:pt x="21583" y="4671"/>
                  </a:moveTo>
                  <a:lnTo>
                    <a:pt x="21583" y="9508"/>
                  </a:lnTo>
                  <a:lnTo>
                    <a:pt x="19681" y="9508"/>
                  </a:lnTo>
                  <a:lnTo>
                    <a:pt x="19681" y="4671"/>
                  </a:lnTo>
                  <a:close/>
                  <a:moveTo>
                    <a:pt x="1202" y="1"/>
                  </a:moveTo>
                  <a:lnTo>
                    <a:pt x="1" y="1635"/>
                  </a:lnTo>
                  <a:lnTo>
                    <a:pt x="1" y="2336"/>
                  </a:lnTo>
                  <a:lnTo>
                    <a:pt x="1" y="4671"/>
                  </a:lnTo>
                  <a:lnTo>
                    <a:pt x="1" y="9474"/>
                  </a:lnTo>
                  <a:lnTo>
                    <a:pt x="1" y="11809"/>
                  </a:lnTo>
                  <a:lnTo>
                    <a:pt x="23985" y="11809"/>
                  </a:lnTo>
                  <a:lnTo>
                    <a:pt x="23985" y="9474"/>
                  </a:lnTo>
                  <a:lnTo>
                    <a:pt x="23985" y="4671"/>
                  </a:lnTo>
                  <a:lnTo>
                    <a:pt x="23985" y="2336"/>
                  </a:lnTo>
                  <a:lnTo>
                    <a:pt x="23985" y="1635"/>
                  </a:lnTo>
                  <a:lnTo>
                    <a:pt x="22784" y="1"/>
                  </a:lnTo>
                  <a:lnTo>
                    <a:pt x="21583" y="1635"/>
                  </a:lnTo>
                  <a:lnTo>
                    <a:pt x="21583" y="2336"/>
                  </a:lnTo>
                  <a:lnTo>
                    <a:pt x="19681" y="2336"/>
                  </a:lnTo>
                  <a:lnTo>
                    <a:pt x="19681" y="1635"/>
                  </a:lnTo>
                  <a:lnTo>
                    <a:pt x="18481" y="1"/>
                  </a:lnTo>
                  <a:lnTo>
                    <a:pt x="17246" y="1635"/>
                  </a:lnTo>
                  <a:lnTo>
                    <a:pt x="17246" y="2336"/>
                  </a:lnTo>
                  <a:lnTo>
                    <a:pt x="15378" y="2336"/>
                  </a:lnTo>
                  <a:lnTo>
                    <a:pt x="15378" y="1635"/>
                  </a:lnTo>
                  <a:lnTo>
                    <a:pt x="14144" y="1"/>
                  </a:lnTo>
                  <a:lnTo>
                    <a:pt x="12943" y="1635"/>
                  </a:lnTo>
                  <a:lnTo>
                    <a:pt x="12943" y="2336"/>
                  </a:lnTo>
                  <a:lnTo>
                    <a:pt x="11042" y="2336"/>
                  </a:lnTo>
                  <a:lnTo>
                    <a:pt x="11042" y="1635"/>
                  </a:lnTo>
                  <a:lnTo>
                    <a:pt x="9841" y="1"/>
                  </a:lnTo>
                  <a:lnTo>
                    <a:pt x="8640" y="1635"/>
                  </a:lnTo>
                  <a:lnTo>
                    <a:pt x="8640" y="2336"/>
                  </a:lnTo>
                  <a:lnTo>
                    <a:pt x="6739" y="2336"/>
                  </a:lnTo>
                  <a:lnTo>
                    <a:pt x="6739" y="1635"/>
                  </a:lnTo>
                  <a:lnTo>
                    <a:pt x="5538" y="1"/>
                  </a:lnTo>
                  <a:lnTo>
                    <a:pt x="4304" y="1635"/>
                  </a:lnTo>
                  <a:lnTo>
                    <a:pt x="4304" y="2336"/>
                  </a:lnTo>
                  <a:lnTo>
                    <a:pt x="2436" y="2336"/>
                  </a:lnTo>
                  <a:lnTo>
                    <a:pt x="2436" y="1635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8" name="Google Shape;2596;p47"/>
          <p:cNvSpPr/>
          <p:nvPr/>
        </p:nvSpPr>
        <p:spPr>
          <a:xfrm>
            <a:off x="-8640" y="1255320"/>
            <a:ext cx="4751640" cy="128268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Fira Sans Extra Condensed Medium"/>
              </a:rPr>
              <a:t>Строительство 2-х автомобильных дорог в микрорайоне Кречетников парк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9" name="Google Shape;2597;p47"/>
          <p:cNvSpPr/>
          <p:nvPr/>
        </p:nvSpPr>
        <p:spPr>
          <a:xfrm>
            <a:off x="8548560" y="1303200"/>
            <a:ext cx="3643560" cy="126504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60" spc="-1" strike="noStrike">
                <a:solidFill>
                  <a:srgbClr val="000000"/>
                </a:solidFill>
                <a:latin typeface="Fira Sans Extra Condensed Medium"/>
              </a:rPr>
              <a:t>Реконструкция развязки в мкр.Силикатный</a:t>
            </a:r>
            <a:endParaRPr b="0" lang="ru-RU" sz="2260" spc="-1" strike="noStrike">
              <a:latin typeface="Arial"/>
            </a:endParaRPr>
          </a:p>
        </p:txBody>
      </p:sp>
      <p:sp>
        <p:nvSpPr>
          <p:cNvPr id="300" name="Google Shape;2598;p47"/>
          <p:cNvSpPr/>
          <p:nvPr/>
        </p:nvSpPr>
        <p:spPr>
          <a:xfrm>
            <a:off x="3046320" y="74520"/>
            <a:ext cx="5836680" cy="57168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82880" rIns="122040" tIns="122040" bIns="122040" anchor="t">
            <a:noAutofit/>
          </a:bodyPr>
          <a:p>
            <a:pPr algn="ctr">
              <a:lnSpc>
                <a:spcPct val="115000"/>
              </a:lnSpc>
              <a:spcAft>
                <a:spcPts val="2132"/>
              </a:spcAft>
              <a:buNone/>
            </a:pPr>
            <a:r>
              <a:rPr b="1" lang="ru-RU" sz="2130" spc="-1" strike="noStrike">
                <a:solidFill>
                  <a:srgbClr val="000000"/>
                </a:solidFill>
                <a:latin typeface="Roboto"/>
                <a:ea typeface="Roboto"/>
              </a:rPr>
              <a:t>Реализация проектов</a:t>
            </a:r>
            <a:endParaRPr b="0" lang="ru-RU" sz="2130" spc="-1" strike="noStrike">
              <a:latin typeface="Arial"/>
            </a:endParaRPr>
          </a:p>
        </p:txBody>
      </p:sp>
      <p:sp>
        <p:nvSpPr>
          <p:cNvPr id="301" name="Google Shape;2599;p47"/>
          <p:cNvSpPr/>
          <p:nvPr/>
        </p:nvSpPr>
        <p:spPr>
          <a:xfrm>
            <a:off x="4860000" y="1227600"/>
            <a:ext cx="3485520" cy="129240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algn="ctr">
              <a:lnSpc>
                <a:spcPct val="115000"/>
              </a:lnSpc>
              <a:spcBef>
                <a:spcPts val="2132"/>
              </a:spcBef>
              <a:spcAft>
                <a:spcPts val="2132"/>
              </a:spcAft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Roboto"/>
                <a:ea typeface="Roboto"/>
              </a:rPr>
              <a:t>Строительство дороги в микрорайоне Острова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302" name="Google Shape;2600;p47"/>
          <p:cNvSpPr/>
          <p:nvPr/>
        </p:nvSpPr>
        <p:spPr>
          <a:xfrm>
            <a:off x="4101840" y="4294440"/>
            <a:ext cx="1094040" cy="273600"/>
          </a:xfrm>
          <a:custGeom>
            <a:avLst/>
            <a:gdLst/>
            <a:ahLst/>
            <a:rect l="l" t="t" r="r" b="b"/>
            <a:pathLst>
              <a:path w="39329" h="9841">
                <a:moveTo>
                  <a:pt x="15445" y="0"/>
                </a:moveTo>
                <a:cubicBezTo>
                  <a:pt x="12242" y="0"/>
                  <a:pt x="9440" y="1501"/>
                  <a:pt x="7639" y="3836"/>
                </a:cubicBezTo>
                <a:cubicBezTo>
                  <a:pt x="7172" y="3736"/>
                  <a:pt x="6672" y="3670"/>
                  <a:pt x="6171" y="3670"/>
                </a:cubicBezTo>
                <a:cubicBezTo>
                  <a:pt x="2769" y="3670"/>
                  <a:pt x="0" y="6438"/>
                  <a:pt x="0" y="9841"/>
                </a:cubicBezTo>
                <a:lnTo>
                  <a:pt x="39328" y="9841"/>
                </a:lnTo>
                <a:cubicBezTo>
                  <a:pt x="39328" y="7673"/>
                  <a:pt x="37594" y="5905"/>
                  <a:pt x="35426" y="5905"/>
                </a:cubicBezTo>
                <a:cubicBezTo>
                  <a:pt x="34425" y="5905"/>
                  <a:pt x="33491" y="6305"/>
                  <a:pt x="32790" y="6905"/>
                </a:cubicBezTo>
                <a:cubicBezTo>
                  <a:pt x="31756" y="4971"/>
                  <a:pt x="29721" y="3670"/>
                  <a:pt x="27353" y="3670"/>
                </a:cubicBezTo>
                <a:cubicBezTo>
                  <a:pt x="26086" y="3670"/>
                  <a:pt x="24885" y="4070"/>
                  <a:pt x="23884" y="4737"/>
                </a:cubicBezTo>
                <a:cubicBezTo>
                  <a:pt x="22149" y="1902"/>
                  <a:pt x="19014" y="0"/>
                  <a:pt x="15445" y="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3" name="Google Shape;2601;p47"/>
          <p:cNvGrpSpPr/>
          <p:nvPr/>
        </p:nvGrpSpPr>
        <p:grpSpPr>
          <a:xfrm>
            <a:off x="3848760" y="4073040"/>
            <a:ext cx="1905480" cy="1675080"/>
            <a:chOff x="3848760" y="4073040"/>
            <a:chExt cx="1905480" cy="1675080"/>
          </a:xfrm>
        </p:grpSpPr>
        <p:sp>
          <p:nvSpPr>
            <p:cNvPr id="304" name="Google Shape;2602;p47"/>
            <p:cNvSpPr/>
            <p:nvPr/>
          </p:nvSpPr>
          <p:spPr>
            <a:xfrm>
              <a:off x="4543560" y="4147560"/>
              <a:ext cx="1094400" cy="1599120"/>
            </a:xfrm>
            <a:custGeom>
              <a:avLst/>
              <a:gdLst/>
              <a:ahLst/>
              <a:rect l="l" t="t" r="r" b="b"/>
              <a:pathLst>
                <a:path w="27354" h="39963">
                  <a:moveTo>
                    <a:pt x="13677" y="0"/>
                  </a:moveTo>
                  <a:lnTo>
                    <a:pt x="0" y="12743"/>
                  </a:lnTo>
                  <a:lnTo>
                    <a:pt x="0" y="39962"/>
                  </a:lnTo>
                  <a:lnTo>
                    <a:pt x="27353" y="39962"/>
                  </a:lnTo>
                  <a:lnTo>
                    <a:pt x="27353" y="12743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Google Shape;2603;p47"/>
            <p:cNvSpPr/>
            <p:nvPr/>
          </p:nvSpPr>
          <p:spPr>
            <a:xfrm>
              <a:off x="4426200" y="4073040"/>
              <a:ext cx="1328040" cy="679320"/>
            </a:xfrm>
            <a:custGeom>
              <a:avLst/>
              <a:gdLst/>
              <a:ahLst/>
              <a:rect l="l" t="t" r="r" b="b"/>
              <a:pathLst>
                <a:path w="33192" h="16980">
                  <a:moveTo>
                    <a:pt x="16613" y="0"/>
                  </a:moveTo>
                  <a:lnTo>
                    <a:pt x="1" y="14878"/>
                  </a:lnTo>
                  <a:lnTo>
                    <a:pt x="1869" y="16979"/>
                  </a:lnTo>
                  <a:lnTo>
                    <a:pt x="16613" y="3770"/>
                  </a:lnTo>
                  <a:lnTo>
                    <a:pt x="31323" y="16979"/>
                  </a:lnTo>
                  <a:lnTo>
                    <a:pt x="33191" y="14878"/>
                  </a:lnTo>
                  <a:lnTo>
                    <a:pt x="166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Google Shape;2604;p47"/>
            <p:cNvSpPr/>
            <p:nvPr/>
          </p:nvSpPr>
          <p:spPr>
            <a:xfrm>
              <a:off x="4746600" y="5309280"/>
              <a:ext cx="193320" cy="437760"/>
            </a:xfrm>
            <a:custGeom>
              <a:avLst/>
              <a:gdLst/>
              <a:ahLst/>
              <a:rect l="l" t="t" r="r" b="b"/>
              <a:pathLst>
                <a:path w="4838" h="10942">
                  <a:moveTo>
                    <a:pt x="1" y="0"/>
                  </a:moveTo>
                  <a:lnTo>
                    <a:pt x="1" y="10941"/>
                  </a:lnTo>
                  <a:lnTo>
                    <a:pt x="4837" y="10941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Google Shape;2605;p47"/>
            <p:cNvSpPr/>
            <p:nvPr/>
          </p:nvSpPr>
          <p:spPr>
            <a:xfrm>
              <a:off x="5064480" y="5309280"/>
              <a:ext cx="412200" cy="286560"/>
            </a:xfrm>
            <a:custGeom>
              <a:avLst/>
              <a:gdLst/>
              <a:ahLst/>
              <a:rect l="l" t="t" r="r" b="b"/>
              <a:pathLst>
                <a:path w="10308" h="7172">
                  <a:moveTo>
                    <a:pt x="1" y="0"/>
                  </a:moveTo>
                  <a:lnTo>
                    <a:pt x="1" y="7172"/>
                  </a:lnTo>
                  <a:lnTo>
                    <a:pt x="10308" y="7172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Google Shape;2606;p47"/>
            <p:cNvSpPr/>
            <p:nvPr/>
          </p:nvSpPr>
          <p:spPr>
            <a:xfrm>
              <a:off x="469728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Google Shape;2607;p47"/>
            <p:cNvSpPr/>
            <p:nvPr/>
          </p:nvSpPr>
          <p:spPr>
            <a:xfrm>
              <a:off x="492804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Google Shape;2608;p47"/>
            <p:cNvSpPr/>
            <p:nvPr/>
          </p:nvSpPr>
          <p:spPr>
            <a:xfrm>
              <a:off x="51591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4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Google Shape;2609;p47"/>
            <p:cNvSpPr/>
            <p:nvPr/>
          </p:nvSpPr>
          <p:spPr>
            <a:xfrm>
              <a:off x="53913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0" y="0"/>
                  </a:moveTo>
                  <a:lnTo>
                    <a:pt x="0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Google Shape;2610;p47"/>
            <p:cNvSpPr/>
            <p:nvPr/>
          </p:nvSpPr>
          <p:spPr>
            <a:xfrm>
              <a:off x="4977720" y="4500000"/>
              <a:ext cx="233280" cy="233280"/>
            </a:xfrm>
            <a:custGeom>
              <a:avLst/>
              <a:gdLst/>
              <a:ahLst/>
              <a:rect l="l" t="t" r="r" b="b"/>
              <a:pathLst>
                <a:path w="5838" h="5839">
                  <a:moveTo>
                    <a:pt x="2936" y="1"/>
                  </a:moveTo>
                  <a:cubicBezTo>
                    <a:pt x="1335" y="1"/>
                    <a:pt x="0" y="1302"/>
                    <a:pt x="0" y="2903"/>
                  </a:cubicBezTo>
                  <a:cubicBezTo>
                    <a:pt x="0" y="4537"/>
                    <a:pt x="1335" y="5838"/>
                    <a:pt x="2936" y="5838"/>
                  </a:cubicBezTo>
                  <a:cubicBezTo>
                    <a:pt x="4537" y="5838"/>
                    <a:pt x="5838" y="4537"/>
                    <a:pt x="5838" y="2903"/>
                  </a:cubicBezTo>
                  <a:cubicBezTo>
                    <a:pt x="5838" y="1302"/>
                    <a:pt x="4537" y="1"/>
                    <a:pt x="2936" y="1"/>
                  </a:cubicBezTo>
                  <a:close/>
                </a:path>
              </a:pathLst>
            </a:custGeom>
            <a:solidFill>
              <a:srgbClr val="f0cd5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Google Shape;2611;p47"/>
            <p:cNvSpPr/>
            <p:nvPr/>
          </p:nvSpPr>
          <p:spPr>
            <a:xfrm>
              <a:off x="5077800" y="4429440"/>
              <a:ext cx="34560" cy="374760"/>
            </a:xfrm>
            <a:custGeom>
              <a:avLst/>
              <a:gdLst/>
              <a:ahLst/>
              <a:rect l="l" t="t" r="r" b="b"/>
              <a:pathLst>
                <a:path w="868" h="9375">
                  <a:moveTo>
                    <a:pt x="0" y="1"/>
                  </a:moveTo>
                  <a:lnTo>
                    <a:pt x="0" y="9374"/>
                  </a:lnTo>
                  <a:lnTo>
                    <a:pt x="867" y="9374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78787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Google Shape;2612;p47"/>
            <p:cNvSpPr/>
            <p:nvPr/>
          </p:nvSpPr>
          <p:spPr>
            <a:xfrm>
              <a:off x="4908240" y="4600440"/>
              <a:ext cx="373680" cy="33120"/>
            </a:xfrm>
            <a:custGeom>
              <a:avLst/>
              <a:gdLst/>
              <a:ahLst/>
              <a:rect l="l" t="t" r="r" b="b"/>
              <a:pathLst>
                <a:path w="9341" h="835">
                  <a:moveTo>
                    <a:pt x="1" y="0"/>
                  </a:moveTo>
                  <a:lnTo>
                    <a:pt x="1" y="834"/>
                  </a:lnTo>
                  <a:lnTo>
                    <a:pt x="9341" y="834"/>
                  </a:lnTo>
                  <a:lnTo>
                    <a:pt x="9341" y="0"/>
                  </a:lnTo>
                  <a:close/>
                </a:path>
              </a:pathLst>
            </a:custGeom>
            <a:solidFill>
              <a:srgbClr val="78787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Google Shape;2613;p47"/>
            <p:cNvSpPr/>
            <p:nvPr/>
          </p:nvSpPr>
          <p:spPr>
            <a:xfrm>
              <a:off x="469728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a1a1a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Google Shape;2614;p47"/>
            <p:cNvSpPr/>
            <p:nvPr/>
          </p:nvSpPr>
          <p:spPr>
            <a:xfrm>
              <a:off x="492804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a1a1a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Google Shape;2615;p47"/>
            <p:cNvSpPr/>
            <p:nvPr/>
          </p:nvSpPr>
          <p:spPr>
            <a:xfrm>
              <a:off x="51591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4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a1a1a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Google Shape;2616;p47"/>
            <p:cNvSpPr/>
            <p:nvPr/>
          </p:nvSpPr>
          <p:spPr>
            <a:xfrm>
              <a:off x="53913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0" y="0"/>
                  </a:moveTo>
                  <a:lnTo>
                    <a:pt x="0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a1a1a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Google Shape;2617;p47"/>
            <p:cNvSpPr/>
            <p:nvPr/>
          </p:nvSpPr>
          <p:spPr>
            <a:xfrm>
              <a:off x="4211280" y="4859280"/>
              <a:ext cx="534960" cy="888840"/>
            </a:xfrm>
            <a:custGeom>
              <a:avLst/>
              <a:gdLst/>
              <a:ahLst/>
              <a:rect l="l" t="t" r="r" b="b"/>
              <a:pathLst>
                <a:path w="13377" h="22217">
                  <a:moveTo>
                    <a:pt x="6705" y="1"/>
                  </a:moveTo>
                  <a:cubicBezTo>
                    <a:pt x="3003" y="1"/>
                    <a:pt x="0" y="3003"/>
                    <a:pt x="0" y="6705"/>
                  </a:cubicBezTo>
                  <a:cubicBezTo>
                    <a:pt x="0" y="10141"/>
                    <a:pt x="2602" y="12977"/>
                    <a:pt x="5938" y="13344"/>
                  </a:cubicBezTo>
                  <a:lnTo>
                    <a:pt x="5938" y="22217"/>
                  </a:lnTo>
                  <a:lnTo>
                    <a:pt x="7439" y="22217"/>
                  </a:lnTo>
                  <a:lnTo>
                    <a:pt x="7439" y="13344"/>
                  </a:lnTo>
                  <a:cubicBezTo>
                    <a:pt x="10775" y="12977"/>
                    <a:pt x="13377" y="10141"/>
                    <a:pt x="13377" y="6705"/>
                  </a:cubicBezTo>
                  <a:cubicBezTo>
                    <a:pt x="13377" y="3003"/>
                    <a:pt x="10374" y="1"/>
                    <a:pt x="6705" y="1"/>
                  </a:cubicBezTo>
                  <a:close/>
                </a:path>
              </a:pathLst>
            </a:custGeom>
            <a:solidFill>
              <a:srgbClr val="f2a8a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Google Shape;2618;p47"/>
            <p:cNvSpPr/>
            <p:nvPr/>
          </p:nvSpPr>
          <p:spPr>
            <a:xfrm>
              <a:off x="3848760" y="4859280"/>
              <a:ext cx="534960" cy="888840"/>
            </a:xfrm>
            <a:custGeom>
              <a:avLst/>
              <a:gdLst/>
              <a:ahLst/>
              <a:rect l="l" t="t" r="r" b="b"/>
              <a:pathLst>
                <a:path w="13377" h="22217">
                  <a:moveTo>
                    <a:pt x="6705" y="1"/>
                  </a:moveTo>
                  <a:cubicBezTo>
                    <a:pt x="3003" y="1"/>
                    <a:pt x="0" y="3003"/>
                    <a:pt x="0" y="6705"/>
                  </a:cubicBezTo>
                  <a:cubicBezTo>
                    <a:pt x="0" y="10141"/>
                    <a:pt x="2602" y="12977"/>
                    <a:pt x="5938" y="13344"/>
                  </a:cubicBezTo>
                  <a:lnTo>
                    <a:pt x="5938" y="22217"/>
                  </a:lnTo>
                  <a:lnTo>
                    <a:pt x="7439" y="22217"/>
                  </a:lnTo>
                  <a:lnTo>
                    <a:pt x="7439" y="13344"/>
                  </a:lnTo>
                  <a:cubicBezTo>
                    <a:pt x="10775" y="12977"/>
                    <a:pt x="13377" y="10141"/>
                    <a:pt x="13377" y="6705"/>
                  </a:cubicBezTo>
                  <a:cubicBezTo>
                    <a:pt x="13377" y="3003"/>
                    <a:pt x="10374" y="1"/>
                    <a:pt x="6705" y="1"/>
                  </a:cubicBezTo>
                  <a:close/>
                </a:path>
              </a:pathLst>
            </a:custGeom>
            <a:solidFill>
              <a:srgbClr val="f2a8a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1" name="Google Shape;2619;p47"/>
          <p:cNvGrpSpPr/>
          <p:nvPr/>
        </p:nvGrpSpPr>
        <p:grpSpPr>
          <a:xfrm>
            <a:off x="6539760" y="4073040"/>
            <a:ext cx="1696320" cy="1674000"/>
            <a:chOff x="6539760" y="4073040"/>
            <a:chExt cx="1696320" cy="1674000"/>
          </a:xfrm>
        </p:grpSpPr>
        <p:sp>
          <p:nvSpPr>
            <p:cNvPr id="322" name="Google Shape;2620;p47"/>
            <p:cNvSpPr/>
            <p:nvPr/>
          </p:nvSpPr>
          <p:spPr>
            <a:xfrm>
              <a:off x="6539760" y="4761720"/>
              <a:ext cx="290880" cy="983520"/>
            </a:xfrm>
            <a:custGeom>
              <a:avLst/>
              <a:gdLst/>
              <a:ahLst/>
              <a:rect l="l" t="t" r="r" b="b"/>
              <a:pathLst>
                <a:path w="7272" h="24585">
                  <a:moveTo>
                    <a:pt x="3636" y="1"/>
                  </a:moveTo>
                  <a:cubicBezTo>
                    <a:pt x="1635" y="1"/>
                    <a:pt x="0" y="1602"/>
                    <a:pt x="0" y="3637"/>
                  </a:cubicBezTo>
                  <a:lnTo>
                    <a:pt x="0" y="13110"/>
                  </a:lnTo>
                  <a:cubicBezTo>
                    <a:pt x="0" y="14911"/>
                    <a:pt x="1301" y="16412"/>
                    <a:pt x="3002" y="16713"/>
                  </a:cubicBezTo>
                  <a:lnTo>
                    <a:pt x="3002" y="24585"/>
                  </a:lnTo>
                  <a:lnTo>
                    <a:pt x="4270" y="24585"/>
                  </a:lnTo>
                  <a:lnTo>
                    <a:pt x="4270" y="16713"/>
                  </a:lnTo>
                  <a:cubicBezTo>
                    <a:pt x="5971" y="16412"/>
                    <a:pt x="7272" y="14911"/>
                    <a:pt x="7272" y="13110"/>
                  </a:cubicBezTo>
                  <a:lnTo>
                    <a:pt x="7272" y="3637"/>
                  </a:lnTo>
                  <a:cubicBezTo>
                    <a:pt x="7272" y="1602"/>
                    <a:pt x="5637" y="1"/>
                    <a:pt x="3636" y="1"/>
                  </a:cubicBezTo>
                  <a:close/>
                </a:path>
              </a:pathLst>
            </a:custGeom>
            <a:solidFill>
              <a:srgbClr val="f9bcb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Google Shape;2621;p47"/>
            <p:cNvSpPr/>
            <p:nvPr/>
          </p:nvSpPr>
          <p:spPr>
            <a:xfrm>
              <a:off x="6779160" y="4147560"/>
              <a:ext cx="1094400" cy="1599120"/>
            </a:xfrm>
            <a:custGeom>
              <a:avLst/>
              <a:gdLst/>
              <a:ahLst/>
              <a:rect l="l" t="t" r="r" b="b"/>
              <a:pathLst>
                <a:path w="27354" h="39963">
                  <a:moveTo>
                    <a:pt x="13677" y="0"/>
                  </a:moveTo>
                  <a:lnTo>
                    <a:pt x="1" y="12743"/>
                  </a:lnTo>
                  <a:lnTo>
                    <a:pt x="1" y="39962"/>
                  </a:lnTo>
                  <a:lnTo>
                    <a:pt x="27354" y="39962"/>
                  </a:lnTo>
                  <a:lnTo>
                    <a:pt x="27354" y="12743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Google Shape;2622;p47"/>
            <p:cNvSpPr/>
            <p:nvPr/>
          </p:nvSpPr>
          <p:spPr>
            <a:xfrm>
              <a:off x="6661800" y="4073040"/>
              <a:ext cx="1329480" cy="679320"/>
            </a:xfrm>
            <a:custGeom>
              <a:avLst/>
              <a:gdLst/>
              <a:ahLst/>
              <a:rect l="l" t="t" r="r" b="b"/>
              <a:pathLst>
                <a:path w="33225" h="16980">
                  <a:moveTo>
                    <a:pt x="16612" y="0"/>
                  </a:moveTo>
                  <a:lnTo>
                    <a:pt x="0" y="14878"/>
                  </a:lnTo>
                  <a:lnTo>
                    <a:pt x="1868" y="16979"/>
                  </a:lnTo>
                  <a:lnTo>
                    <a:pt x="16612" y="3770"/>
                  </a:lnTo>
                  <a:lnTo>
                    <a:pt x="31323" y="16979"/>
                  </a:lnTo>
                  <a:lnTo>
                    <a:pt x="33224" y="14878"/>
                  </a:lnTo>
                  <a:lnTo>
                    <a:pt x="166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Google Shape;2623;p47"/>
            <p:cNvSpPr/>
            <p:nvPr/>
          </p:nvSpPr>
          <p:spPr>
            <a:xfrm>
              <a:off x="6982200" y="5309280"/>
              <a:ext cx="193320" cy="437760"/>
            </a:xfrm>
            <a:custGeom>
              <a:avLst/>
              <a:gdLst/>
              <a:ahLst/>
              <a:rect l="l" t="t" r="r" b="b"/>
              <a:pathLst>
                <a:path w="4837" h="10942">
                  <a:moveTo>
                    <a:pt x="0" y="0"/>
                  </a:moveTo>
                  <a:lnTo>
                    <a:pt x="0" y="10941"/>
                  </a:lnTo>
                  <a:lnTo>
                    <a:pt x="4837" y="10941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Google Shape;2624;p47"/>
            <p:cNvSpPr/>
            <p:nvPr/>
          </p:nvSpPr>
          <p:spPr>
            <a:xfrm>
              <a:off x="7300080" y="5309280"/>
              <a:ext cx="412200" cy="286560"/>
            </a:xfrm>
            <a:custGeom>
              <a:avLst/>
              <a:gdLst/>
              <a:ahLst/>
              <a:rect l="l" t="t" r="r" b="b"/>
              <a:pathLst>
                <a:path w="10308" h="7172">
                  <a:moveTo>
                    <a:pt x="0" y="0"/>
                  </a:moveTo>
                  <a:lnTo>
                    <a:pt x="0" y="7172"/>
                  </a:lnTo>
                  <a:lnTo>
                    <a:pt x="10308" y="7172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Google Shape;2625;p47"/>
            <p:cNvSpPr/>
            <p:nvPr/>
          </p:nvSpPr>
          <p:spPr>
            <a:xfrm>
              <a:off x="693288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4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Google Shape;2626;p47"/>
            <p:cNvSpPr/>
            <p:nvPr/>
          </p:nvSpPr>
          <p:spPr>
            <a:xfrm>
              <a:off x="716364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4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Google Shape;2627;p47"/>
            <p:cNvSpPr/>
            <p:nvPr/>
          </p:nvSpPr>
          <p:spPr>
            <a:xfrm>
              <a:off x="73947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Google Shape;2628;p47"/>
            <p:cNvSpPr/>
            <p:nvPr/>
          </p:nvSpPr>
          <p:spPr>
            <a:xfrm>
              <a:off x="7626960" y="4872600"/>
              <a:ext cx="135720" cy="334800"/>
            </a:xfrm>
            <a:custGeom>
              <a:avLst/>
              <a:gdLst/>
              <a:ahLst/>
              <a:rect l="l" t="t" r="r" b="b"/>
              <a:pathLst>
                <a:path w="3403" h="8373">
                  <a:moveTo>
                    <a:pt x="1" y="0"/>
                  </a:moveTo>
                  <a:lnTo>
                    <a:pt x="1" y="8373"/>
                  </a:lnTo>
                  <a:lnTo>
                    <a:pt x="3403" y="837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Google Shape;2629;p47"/>
            <p:cNvSpPr/>
            <p:nvPr/>
          </p:nvSpPr>
          <p:spPr>
            <a:xfrm>
              <a:off x="7213320" y="4500000"/>
              <a:ext cx="233280" cy="233280"/>
            </a:xfrm>
            <a:custGeom>
              <a:avLst/>
              <a:gdLst/>
              <a:ahLst/>
              <a:rect l="l" t="t" r="r" b="b"/>
              <a:pathLst>
                <a:path w="5839" h="5839">
                  <a:moveTo>
                    <a:pt x="2936" y="1"/>
                  </a:moveTo>
                  <a:cubicBezTo>
                    <a:pt x="1335" y="1"/>
                    <a:pt x="1" y="1302"/>
                    <a:pt x="1" y="2903"/>
                  </a:cubicBezTo>
                  <a:cubicBezTo>
                    <a:pt x="1" y="4537"/>
                    <a:pt x="1335" y="5838"/>
                    <a:pt x="2936" y="5838"/>
                  </a:cubicBezTo>
                  <a:cubicBezTo>
                    <a:pt x="4538" y="5838"/>
                    <a:pt x="5838" y="4537"/>
                    <a:pt x="5838" y="2903"/>
                  </a:cubicBezTo>
                  <a:cubicBezTo>
                    <a:pt x="5838" y="1302"/>
                    <a:pt x="4538" y="1"/>
                    <a:pt x="2936" y="1"/>
                  </a:cubicBezTo>
                  <a:close/>
                </a:path>
              </a:pathLst>
            </a:custGeom>
            <a:solidFill>
              <a:srgbClr val="f0cd5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Google Shape;2630;p47"/>
            <p:cNvSpPr/>
            <p:nvPr/>
          </p:nvSpPr>
          <p:spPr>
            <a:xfrm>
              <a:off x="7313400" y="4429440"/>
              <a:ext cx="34560" cy="374760"/>
            </a:xfrm>
            <a:custGeom>
              <a:avLst/>
              <a:gdLst/>
              <a:ahLst/>
              <a:rect l="l" t="t" r="r" b="b"/>
              <a:pathLst>
                <a:path w="868" h="9375">
                  <a:moveTo>
                    <a:pt x="1" y="1"/>
                  </a:moveTo>
                  <a:lnTo>
                    <a:pt x="1" y="9374"/>
                  </a:lnTo>
                  <a:lnTo>
                    <a:pt x="868" y="937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Google Shape;2631;p47"/>
            <p:cNvSpPr/>
            <p:nvPr/>
          </p:nvSpPr>
          <p:spPr>
            <a:xfrm>
              <a:off x="7143840" y="4600440"/>
              <a:ext cx="373680" cy="33120"/>
            </a:xfrm>
            <a:custGeom>
              <a:avLst/>
              <a:gdLst/>
              <a:ahLst/>
              <a:rect l="l" t="t" r="r" b="b"/>
              <a:pathLst>
                <a:path w="9341" h="835">
                  <a:moveTo>
                    <a:pt x="0" y="0"/>
                  </a:moveTo>
                  <a:lnTo>
                    <a:pt x="0" y="834"/>
                  </a:lnTo>
                  <a:lnTo>
                    <a:pt x="9340" y="834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Google Shape;2632;p47"/>
            <p:cNvSpPr/>
            <p:nvPr/>
          </p:nvSpPr>
          <p:spPr>
            <a:xfrm>
              <a:off x="693288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4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8c8c8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Google Shape;2633;p47"/>
            <p:cNvSpPr/>
            <p:nvPr/>
          </p:nvSpPr>
          <p:spPr>
            <a:xfrm>
              <a:off x="716364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4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8c8c8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Google Shape;2634;p47"/>
            <p:cNvSpPr/>
            <p:nvPr/>
          </p:nvSpPr>
          <p:spPr>
            <a:xfrm>
              <a:off x="73947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8c8c8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Google Shape;2635;p47"/>
            <p:cNvSpPr/>
            <p:nvPr/>
          </p:nvSpPr>
          <p:spPr>
            <a:xfrm>
              <a:off x="7626960" y="5122440"/>
              <a:ext cx="135720" cy="84960"/>
            </a:xfrm>
            <a:custGeom>
              <a:avLst/>
              <a:gdLst/>
              <a:ahLst/>
              <a:rect l="l" t="t" r="r" b="b"/>
              <a:pathLst>
                <a:path w="3403" h="2135">
                  <a:moveTo>
                    <a:pt x="1" y="0"/>
                  </a:moveTo>
                  <a:lnTo>
                    <a:pt x="1" y="2135"/>
                  </a:lnTo>
                  <a:lnTo>
                    <a:pt x="3403" y="2135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8c8c8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Google Shape;2636;p47"/>
            <p:cNvSpPr/>
            <p:nvPr/>
          </p:nvSpPr>
          <p:spPr>
            <a:xfrm>
              <a:off x="7945200" y="4761720"/>
              <a:ext cx="290880" cy="983520"/>
            </a:xfrm>
            <a:custGeom>
              <a:avLst/>
              <a:gdLst/>
              <a:ahLst/>
              <a:rect l="l" t="t" r="r" b="b"/>
              <a:pathLst>
                <a:path w="7272" h="24585">
                  <a:moveTo>
                    <a:pt x="3636" y="1"/>
                  </a:moveTo>
                  <a:cubicBezTo>
                    <a:pt x="1635" y="1"/>
                    <a:pt x="0" y="1602"/>
                    <a:pt x="0" y="3637"/>
                  </a:cubicBezTo>
                  <a:lnTo>
                    <a:pt x="0" y="13110"/>
                  </a:lnTo>
                  <a:cubicBezTo>
                    <a:pt x="0" y="14911"/>
                    <a:pt x="1301" y="16412"/>
                    <a:pt x="3002" y="16713"/>
                  </a:cubicBezTo>
                  <a:lnTo>
                    <a:pt x="3002" y="24585"/>
                  </a:lnTo>
                  <a:lnTo>
                    <a:pt x="4270" y="24585"/>
                  </a:lnTo>
                  <a:lnTo>
                    <a:pt x="4270" y="16713"/>
                  </a:lnTo>
                  <a:cubicBezTo>
                    <a:pt x="5971" y="16412"/>
                    <a:pt x="7272" y="14911"/>
                    <a:pt x="7272" y="13110"/>
                  </a:cubicBezTo>
                  <a:lnTo>
                    <a:pt x="7272" y="3637"/>
                  </a:lnTo>
                  <a:cubicBezTo>
                    <a:pt x="7272" y="1602"/>
                    <a:pt x="5637" y="1"/>
                    <a:pt x="3636" y="1"/>
                  </a:cubicBezTo>
                  <a:close/>
                </a:path>
              </a:pathLst>
            </a:custGeom>
            <a:solidFill>
              <a:srgbClr val="ee919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9" name="Google Shape;2637;p47"/>
          <p:cNvSpPr/>
          <p:nvPr/>
        </p:nvSpPr>
        <p:spPr>
          <a:xfrm flipH="1">
            <a:off x="3045600" y="721440"/>
            <a:ext cx="53532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44546a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Google Shape;2638;p47"/>
          <p:cNvSpPr/>
          <p:nvPr/>
        </p:nvSpPr>
        <p:spPr>
          <a:xfrm>
            <a:off x="6539760" y="746640"/>
            <a:ext cx="360" cy="54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44546a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Google Shape;2639;p47"/>
          <p:cNvSpPr/>
          <p:nvPr/>
        </p:nvSpPr>
        <p:spPr>
          <a:xfrm>
            <a:off x="8676360" y="746640"/>
            <a:ext cx="1004760" cy="59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44546a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Google Shape;2641;p47"/>
          <p:cNvSpPr/>
          <p:nvPr/>
        </p:nvSpPr>
        <p:spPr>
          <a:xfrm>
            <a:off x="5400" y="2547000"/>
            <a:ext cx="4751640" cy="1890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Google Shape;2642;p47"/>
          <p:cNvSpPr/>
          <p:nvPr/>
        </p:nvSpPr>
        <p:spPr>
          <a:xfrm>
            <a:off x="8548560" y="2563920"/>
            <a:ext cx="3643560" cy="17244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Google Shape;2643;p47"/>
          <p:cNvSpPr/>
          <p:nvPr/>
        </p:nvSpPr>
        <p:spPr>
          <a:xfrm>
            <a:off x="3062880" y="642960"/>
            <a:ext cx="5836680" cy="14256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Google Shape;2644;p47"/>
          <p:cNvSpPr/>
          <p:nvPr/>
        </p:nvSpPr>
        <p:spPr>
          <a:xfrm>
            <a:off x="4908240" y="2568600"/>
            <a:ext cx="3505680" cy="1674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Государственная поддержка и льготы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167760" y="2181240"/>
            <a:ext cx="9034560" cy="4361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Среднезвешенная ставка ипотеки  – 21,25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%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 годовых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Программы поддержки ипотечного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кредитования: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молодых  семей - 6% годовых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IT-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ипотека под 6%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.</a:t>
            </a:r>
            <a:br>
              <a:rPr sz="2800"/>
            </a:br>
            <a:br>
              <a:rPr sz="2800"/>
            </a:b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Рисунок 3" descr=""/>
          <p:cNvPicPr/>
          <p:nvPr/>
        </p:nvPicPr>
        <p:blipFill>
          <a:blip r:embed="rId1"/>
          <a:stretch/>
        </p:blipFill>
        <p:spPr>
          <a:xfrm>
            <a:off x="6401520" y="3060360"/>
            <a:ext cx="5404680" cy="366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 Light"/>
              </a:rPr>
              <a:t>Отдельно стоит отметить, что в целях развития жилищного строительства в городе Калуга активно ведется работа по подготовке и утверждению документации по планировке территории, предполагающей массовое жилищное строительство. Среди наиболее масштабных и значимых проектов в 2025 году можно отметить: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1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-  утвержденная документация по планировке территории в районе улицы Новой в городе Калуга, подготовленная для территории площадью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порядка 33 га.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Заказчик документации - ООО «РТС». 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 пределах указанной территории планируется строительство 17 многоэтажных домов общей площадью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332 тыс. кв.м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и объектов социальной инфраструктуры (детское дошкольное учреждение, общеобразовательная школа). Расчетное число жителей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более 5500 человек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;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Объект 4" descr=""/>
          <p:cNvPicPr/>
          <p:nvPr/>
        </p:nvPicPr>
        <p:blipFill>
          <a:blip r:embed="rId1"/>
          <a:stretch/>
        </p:blipFill>
        <p:spPr>
          <a:xfrm>
            <a:off x="6120000" y="1854000"/>
            <a:ext cx="2880000" cy="1664280"/>
          </a:xfrm>
          <a:prstGeom prst="rect">
            <a:avLst/>
          </a:prstGeom>
          <a:ln w="0"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rcRect l="21864" t="15451" r="23506" b="18926"/>
          <a:stretch/>
        </p:blipFill>
        <p:spPr>
          <a:xfrm>
            <a:off x="7200000" y="3518280"/>
            <a:ext cx="4528800" cy="30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2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- утвержденная документация по планировке территории в границах кадастрового квартала 40:25:000200 в районе д.Пучково, подготовленная для территории площадью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порядка 20 га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. Заказчик документации - ООО «СЗ «ТримифБелстрой».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 пределах указанной территории планируется строительство 17 многоэтажных домов общей площадью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268 тыс. кв.м 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и объектов социальной инфраструктуры (детское дошкольное учреждение, общеобразовательная школа), расчетное число жителей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более 6000 человек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;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4" name="Объект 4" descr=""/>
          <p:cNvPicPr/>
          <p:nvPr/>
        </p:nvPicPr>
        <p:blipFill>
          <a:blip r:embed="rId1"/>
          <a:stretch/>
        </p:blipFill>
        <p:spPr>
          <a:xfrm>
            <a:off x="7920000" y="3780000"/>
            <a:ext cx="3780000" cy="2931840"/>
          </a:xfrm>
          <a:prstGeom prst="rect">
            <a:avLst/>
          </a:prstGeom>
          <a:ln w="0">
            <a:noFill/>
          </a:ln>
        </p:spPr>
      </p:pic>
      <p:pic>
        <p:nvPicPr>
          <p:cNvPr id="355" name="" descr=""/>
          <p:cNvPicPr/>
          <p:nvPr/>
        </p:nvPicPr>
        <p:blipFill>
          <a:blip r:embed="rId2"/>
          <a:srcRect l="32167" t="20511" r="30685" b="7017"/>
          <a:stretch/>
        </p:blipFill>
        <p:spPr>
          <a:xfrm>
            <a:off x="6300000" y="394560"/>
            <a:ext cx="3420000" cy="410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Application>LibreOffice/7.3.4.2$Windows_X86_64 LibreOffice_project/728fec16bd5f605073805c3c9e7c4212a0120dc5</Application>
  <AppVersion>15.0000</AppVersion>
  <Words>814</Words>
  <Paragraphs>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2025-12-05T11:17:53Z</dcterms:created>
  <dc:creator>Литвинова Анастасия Александровна</dc:creator>
  <dc:description/>
  <dc:language>ru-RU</dc:language>
  <cp:lastModifiedBy/>
  <cp:lastPrinted>2025-12-19T12:47:38Z</cp:lastPrinted>
  <dcterms:modified xsi:type="dcterms:W3CDTF">2025-12-22T10:15:38Z</dcterms:modified>
  <cp:revision>37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15</vt:i4>
  </property>
</Properties>
</file>