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77" r:id="rId2"/>
    <p:sldId id="276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9" r:id="rId13"/>
    <p:sldId id="287" r:id="rId14"/>
    <p:sldId id="28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FFFFFF"/>
    <a:srgbClr val="08212D"/>
    <a:srgbClr val="347A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FA4BBA-EFE2-E772-2A19-89AB8DA81527}" v="225" dt="2025-02-23T18:38:02.837"/>
    <p1510:client id="{9B780F1F-1E61-E655-EBAC-4BA7E03B9978}" v="1" dt="2025-02-24T05:26:20.4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2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769575678040245"/>
          <c:y val="1.8055484717791531E-2"/>
          <c:w val="0.48788586322543015"/>
          <c:h val="0.9103843739020763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3</c:v>
                </c:pt>
              </c:strCache>
            </c:strRef>
          </c:tx>
          <c:spPr>
            <a:pattFill prst="ltUpDiag">
              <a:fgClr>
                <a:schemeClr val="accent1"/>
              </a:fgClr>
              <a:bgClr>
                <a:schemeClr val="lt1"/>
              </a:bgClr>
            </a:patt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>слив жидких бытовых отходов</c:v>
                </c:pt>
                <c:pt idx="1">
                  <c:v>Содержание земельных участков в части осуществления борьбы с распространением борщевика</c:v>
                </c:pt>
                <c:pt idx="2">
                  <c:v>ненадлежащее содержание фасада</c:v>
                </c:pt>
                <c:pt idx="3">
                  <c:v>проведение земляных работ без соответствующего разрешения</c:v>
                </c:pt>
                <c:pt idx="4">
                  <c:v>неокос</c:v>
                </c:pt>
                <c:pt idx="5">
                  <c:v>Самовольная установка и эксплуатация временных объектов</c:v>
                </c:pt>
                <c:pt idx="6">
                  <c:v>осуществление стоянки ТС на озелененной территории</c:v>
                </c:pt>
                <c:pt idx="7">
                  <c:v>Складирование мусора</c:v>
                </c:pt>
                <c:pt idx="8">
                  <c:v>Хранение ТС на муниципальной земле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18</c:v>
                </c:pt>
                <c:pt idx="1">
                  <c:v>31</c:v>
                </c:pt>
                <c:pt idx="2">
                  <c:v>47</c:v>
                </c:pt>
                <c:pt idx="3">
                  <c:v>47</c:v>
                </c:pt>
                <c:pt idx="4">
                  <c:v>48</c:v>
                </c:pt>
                <c:pt idx="5">
                  <c:v>51</c:v>
                </c:pt>
                <c:pt idx="6">
                  <c:v>109</c:v>
                </c:pt>
                <c:pt idx="7">
                  <c:v>117</c:v>
                </c:pt>
                <c:pt idx="8">
                  <c:v>220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67-42FB-B0A4-FF30A8E8D3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overlap val="-20"/>
        <c:axId val="151287296"/>
        <c:axId val="65017472"/>
      </c:barChart>
      <c:catAx>
        <c:axId val="151287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5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017472"/>
        <c:crosses val="autoZero"/>
        <c:auto val="1"/>
        <c:lblAlgn val="ctr"/>
        <c:lblOffset val="100"/>
        <c:noMultiLvlLbl val="0"/>
      </c:catAx>
      <c:valAx>
        <c:axId val="65017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287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hyperlink" Target="mailto:urnt_kaluga@adm.kaluga.ru" TargetMode="Externa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mailto:urnt_kaluga@adm.kaluga.ru" TargetMode="External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hyperlink" Target="mailto:urnt_kaluga@adm.kaluga.ru" TargetMode="External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hyperlink" Target="mailto:urnt_kaluga@adm.kaluga.ru" TargetMode="External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hyperlink" Target="mailto:urnt_kaluga@adm.kaluga.ru" TargetMode="External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hyperlink" Target="mailto:urnt_kaluga@adm.kaluga.r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FF61F8-07BB-414A-ABB7-6F0B8823D9B7}" type="doc">
      <dgm:prSet loTypeId="urn:microsoft.com/office/officeart/2005/8/layout/orgChart1" loCatId="hierarchy" qsTypeId="urn:microsoft.com/office/officeart/2005/8/quickstyle/simple4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13D63A7A-5DCC-4982-ABFE-C1A0FF8B1B9C}">
      <dgm:prSet phldrT="[Текст]"/>
      <dgm:spPr/>
      <dgm:t>
        <a:bodyPr/>
        <a:lstStyle/>
        <a:p>
          <a:pPr rtl="0"/>
          <a:r>
            <a:rPr lang="ru-RU" b="1" dirty="0">
              <a:latin typeface="Times New Roman"/>
              <a:ea typeface="Calibri"/>
              <a:cs typeface="Calibri"/>
            </a:rPr>
            <a:t>8 </a:t>
          </a:r>
          <a:r>
            <a:rPr lang="ru-RU" dirty="0">
              <a:latin typeface="Times New Roman"/>
              <a:ea typeface="Calibri"/>
              <a:cs typeface="Calibri"/>
            </a:rPr>
            <a:t>Административных комиссий</a:t>
          </a:r>
          <a:endParaRPr lang="ru-RU" dirty="0"/>
        </a:p>
      </dgm:t>
    </dgm:pt>
    <dgm:pt modelId="{8CDA0CEB-7C93-41C1-A701-CAFC3BC12CAF}" type="parTrans" cxnId="{6B9AA892-1541-4868-AE84-B5F04B9ED3B8}">
      <dgm:prSet/>
      <dgm:spPr/>
      <dgm:t>
        <a:bodyPr/>
        <a:lstStyle/>
        <a:p>
          <a:endParaRPr lang="ru-RU"/>
        </a:p>
      </dgm:t>
    </dgm:pt>
    <dgm:pt modelId="{ABB2BC8E-8F33-4E2E-AFB3-55A71678DCAB}" type="sibTrans" cxnId="{6B9AA892-1541-4868-AE84-B5F04B9ED3B8}">
      <dgm:prSet/>
      <dgm:spPr/>
      <dgm:t>
        <a:bodyPr/>
        <a:lstStyle/>
        <a:p>
          <a:endParaRPr lang="ru-RU"/>
        </a:p>
      </dgm:t>
    </dgm:pt>
    <dgm:pt modelId="{5AA570C6-9B73-4905-A20A-6D37CC1F26FD}">
      <dgm:prSet phldrT="[Текст]"/>
      <dgm:spPr/>
      <dgm:t>
        <a:bodyPr/>
        <a:lstStyle/>
        <a:p>
          <a:pPr rtl="0"/>
          <a:r>
            <a:rPr lang="ru-RU" b="1" dirty="0">
              <a:latin typeface="Times New Roman"/>
              <a:ea typeface="Calibri"/>
              <a:cs typeface="Calibri"/>
            </a:rPr>
            <a:t>2</a:t>
          </a:r>
          <a:r>
            <a:rPr lang="ru-RU" dirty="0">
              <a:latin typeface="Times New Roman"/>
              <a:ea typeface="Calibri"/>
              <a:cs typeface="Calibri"/>
            </a:rPr>
            <a:t> комиссии - специализированные</a:t>
          </a:r>
          <a:endParaRPr lang="ru-RU" dirty="0"/>
        </a:p>
      </dgm:t>
    </dgm:pt>
    <dgm:pt modelId="{A36166D5-4F9A-485E-82EA-42083424085E}" type="parTrans" cxnId="{53D4974D-F36B-456D-BBD5-8BD466C547A6}">
      <dgm:prSet/>
      <dgm:spPr/>
      <dgm:t>
        <a:bodyPr/>
        <a:lstStyle/>
        <a:p>
          <a:endParaRPr lang="ru-RU"/>
        </a:p>
      </dgm:t>
    </dgm:pt>
    <dgm:pt modelId="{9D632DBB-C038-4F99-907C-32110F66D3CB}" type="sibTrans" cxnId="{53D4974D-F36B-456D-BBD5-8BD466C547A6}">
      <dgm:prSet/>
      <dgm:spPr/>
      <dgm:t>
        <a:bodyPr/>
        <a:lstStyle/>
        <a:p>
          <a:endParaRPr lang="ru-RU"/>
        </a:p>
      </dgm:t>
    </dgm:pt>
    <dgm:pt modelId="{1AB0FDB8-34D1-47AF-B2A8-33A66B71F9BC}">
      <dgm:prSet phldrT="[Текст]"/>
      <dgm:spPr/>
      <dgm:t>
        <a:bodyPr/>
        <a:lstStyle/>
        <a:p>
          <a:pPr rtl="0"/>
          <a:r>
            <a:rPr lang="ru-RU" dirty="0">
              <a:latin typeface="Times New Roman"/>
              <a:ea typeface="Calibri"/>
              <a:cs typeface="Times New Roman"/>
            </a:rPr>
            <a:t>Нарушение правил охраны жизни людей на водных объектах</a:t>
          </a:r>
          <a:endParaRPr lang="ru-RU" dirty="0"/>
        </a:p>
      </dgm:t>
    </dgm:pt>
    <dgm:pt modelId="{61070A04-E8C0-467D-A1D1-8ED9CAF4B4DF}" type="parTrans" cxnId="{A3756CC5-47DA-454C-9F38-1159583D077E}">
      <dgm:prSet/>
      <dgm:spPr/>
      <dgm:t>
        <a:bodyPr/>
        <a:lstStyle/>
        <a:p>
          <a:endParaRPr lang="ru-RU"/>
        </a:p>
      </dgm:t>
    </dgm:pt>
    <dgm:pt modelId="{D393A0A8-96EC-488A-894B-86AD3E930E0A}" type="sibTrans" cxnId="{A3756CC5-47DA-454C-9F38-1159583D077E}">
      <dgm:prSet/>
      <dgm:spPr/>
      <dgm:t>
        <a:bodyPr/>
        <a:lstStyle/>
        <a:p>
          <a:endParaRPr lang="ru-RU"/>
        </a:p>
      </dgm:t>
    </dgm:pt>
    <dgm:pt modelId="{F1687F03-BA72-4E21-A7B0-7F22A74BB64D}">
      <dgm:prSet phldrT="[Текст]"/>
      <dgm:spPr/>
      <dgm:t>
        <a:bodyPr/>
        <a:lstStyle/>
        <a:p>
          <a:r>
            <a:rPr lang="ru-RU" dirty="0">
              <a:latin typeface="Times New Roman"/>
              <a:ea typeface="Calibri"/>
              <a:cs typeface="Times New Roman"/>
            </a:rPr>
            <a:t>Нарушение порядка организации и деятельности парковок </a:t>
          </a:r>
          <a:endParaRPr lang="ru-RU" dirty="0"/>
        </a:p>
      </dgm:t>
    </dgm:pt>
    <dgm:pt modelId="{0B76A14B-2F33-4589-8961-538B563EA177}" type="parTrans" cxnId="{57D87AA6-9612-425C-B5CC-F1F3D8ABB34D}">
      <dgm:prSet/>
      <dgm:spPr/>
      <dgm:t>
        <a:bodyPr/>
        <a:lstStyle/>
        <a:p>
          <a:endParaRPr lang="ru-RU"/>
        </a:p>
      </dgm:t>
    </dgm:pt>
    <dgm:pt modelId="{836E685A-DA4E-4FC7-A674-465E78FCCC2E}" type="sibTrans" cxnId="{57D87AA6-9612-425C-B5CC-F1F3D8ABB34D}">
      <dgm:prSet/>
      <dgm:spPr/>
      <dgm:t>
        <a:bodyPr/>
        <a:lstStyle/>
        <a:p>
          <a:endParaRPr lang="ru-RU"/>
        </a:p>
      </dgm:t>
    </dgm:pt>
    <dgm:pt modelId="{9A0A118F-3650-40E0-81AD-509BF528EA0B}">
      <dgm:prSet phldrT="[Текст]"/>
      <dgm:spPr/>
      <dgm:t>
        <a:bodyPr/>
        <a:lstStyle/>
        <a:p>
          <a:pPr rtl="0"/>
          <a:r>
            <a:rPr lang="ru-RU" b="1" dirty="0">
              <a:latin typeface="Times New Roman"/>
              <a:ea typeface="Calibri"/>
              <a:cs typeface="Calibri"/>
            </a:rPr>
            <a:t>6</a:t>
          </a:r>
          <a:r>
            <a:rPr lang="ru-RU" dirty="0">
              <a:latin typeface="Times New Roman"/>
              <a:ea typeface="Calibri"/>
              <a:cs typeface="Calibri"/>
            </a:rPr>
            <a:t> комиссий -           вопросы благоустройства</a:t>
          </a:r>
          <a:endParaRPr lang="ru-RU" dirty="0"/>
        </a:p>
      </dgm:t>
    </dgm:pt>
    <dgm:pt modelId="{5FCC22C8-E5CB-4E26-9939-2B0A0DDECF2D}" type="parTrans" cxnId="{31ABE624-4144-4EC7-BE85-A0ACCBE958CF}">
      <dgm:prSet/>
      <dgm:spPr/>
      <dgm:t>
        <a:bodyPr/>
        <a:lstStyle/>
        <a:p>
          <a:endParaRPr lang="ru-RU"/>
        </a:p>
      </dgm:t>
    </dgm:pt>
    <dgm:pt modelId="{E93FA2C8-7706-419F-A892-E5CB6829E91F}" type="sibTrans" cxnId="{31ABE624-4144-4EC7-BE85-A0ACCBE958CF}">
      <dgm:prSet/>
      <dgm:spPr/>
      <dgm:t>
        <a:bodyPr/>
        <a:lstStyle/>
        <a:p>
          <a:endParaRPr lang="ru-RU"/>
        </a:p>
      </dgm:t>
    </dgm:pt>
    <dgm:pt modelId="{A4F55576-0EFA-413A-B6A8-9136DEC26A1E}" type="pres">
      <dgm:prSet presAssocID="{4BFF61F8-07BB-414A-ABB7-6F0B8823D9B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665EAC1-268E-4EFE-98A7-DB4555BC6D9B}" type="pres">
      <dgm:prSet presAssocID="{13D63A7A-5DCC-4982-ABFE-C1A0FF8B1B9C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CAEE37E9-7AE4-475E-86A1-D1FAC78D0233}" type="pres">
      <dgm:prSet presAssocID="{13D63A7A-5DCC-4982-ABFE-C1A0FF8B1B9C}" presName="rootComposite1" presStyleCnt="0"/>
      <dgm:spPr/>
      <dgm:t>
        <a:bodyPr/>
        <a:lstStyle/>
        <a:p>
          <a:endParaRPr lang="ru-RU"/>
        </a:p>
      </dgm:t>
    </dgm:pt>
    <dgm:pt modelId="{9D5A15E9-2CD2-420E-BCE6-9CCA826B3BC3}" type="pres">
      <dgm:prSet presAssocID="{13D63A7A-5DCC-4982-ABFE-C1A0FF8B1B9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13B0C5-FD8D-4328-8B75-D79670A535AA}" type="pres">
      <dgm:prSet presAssocID="{13D63A7A-5DCC-4982-ABFE-C1A0FF8B1B9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4F0DDF7-E400-4AF0-AC21-D4BF253C4A75}" type="pres">
      <dgm:prSet presAssocID="{13D63A7A-5DCC-4982-ABFE-C1A0FF8B1B9C}" presName="hierChild2" presStyleCnt="0"/>
      <dgm:spPr/>
      <dgm:t>
        <a:bodyPr/>
        <a:lstStyle/>
        <a:p>
          <a:endParaRPr lang="ru-RU"/>
        </a:p>
      </dgm:t>
    </dgm:pt>
    <dgm:pt modelId="{14A8A2F8-438B-4EF7-98C9-E40F419988A4}" type="pres">
      <dgm:prSet presAssocID="{A36166D5-4F9A-485E-82EA-42083424085E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166A11E-9A27-4EC3-9029-F9B8463F66F5}" type="pres">
      <dgm:prSet presAssocID="{5AA570C6-9B73-4905-A20A-6D37CC1F26FD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D0CEA5B-DF65-4D48-B462-FB63E778DCE1}" type="pres">
      <dgm:prSet presAssocID="{5AA570C6-9B73-4905-A20A-6D37CC1F26FD}" presName="rootComposite" presStyleCnt="0"/>
      <dgm:spPr/>
      <dgm:t>
        <a:bodyPr/>
        <a:lstStyle/>
        <a:p>
          <a:endParaRPr lang="ru-RU"/>
        </a:p>
      </dgm:t>
    </dgm:pt>
    <dgm:pt modelId="{E779E68B-60E3-4429-B3B3-00C3757DB65E}" type="pres">
      <dgm:prSet presAssocID="{5AA570C6-9B73-4905-A20A-6D37CC1F26FD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7299E3-33D2-4FED-B4EB-639C95488359}" type="pres">
      <dgm:prSet presAssocID="{5AA570C6-9B73-4905-A20A-6D37CC1F26FD}" presName="rootConnector" presStyleLbl="node2" presStyleIdx="0" presStyleCnt="2"/>
      <dgm:spPr/>
      <dgm:t>
        <a:bodyPr/>
        <a:lstStyle/>
        <a:p>
          <a:endParaRPr lang="ru-RU"/>
        </a:p>
      </dgm:t>
    </dgm:pt>
    <dgm:pt modelId="{23B29EA4-2C36-4AE7-ADEA-B5CE805DBB2D}" type="pres">
      <dgm:prSet presAssocID="{5AA570C6-9B73-4905-A20A-6D37CC1F26FD}" presName="hierChild4" presStyleCnt="0"/>
      <dgm:spPr/>
      <dgm:t>
        <a:bodyPr/>
        <a:lstStyle/>
        <a:p>
          <a:endParaRPr lang="ru-RU"/>
        </a:p>
      </dgm:t>
    </dgm:pt>
    <dgm:pt modelId="{02808384-BC90-430D-A00C-EA45249B2402}" type="pres">
      <dgm:prSet presAssocID="{61070A04-E8C0-467D-A1D1-8ED9CAF4B4DF}" presName="Name37" presStyleLbl="parChTrans1D3" presStyleIdx="0" presStyleCnt="2"/>
      <dgm:spPr/>
      <dgm:t>
        <a:bodyPr/>
        <a:lstStyle/>
        <a:p>
          <a:endParaRPr lang="ru-RU"/>
        </a:p>
      </dgm:t>
    </dgm:pt>
    <dgm:pt modelId="{B2A29A37-304F-46CF-8A83-3E21B9C4A00B}" type="pres">
      <dgm:prSet presAssocID="{1AB0FDB8-34D1-47AF-B2A8-33A66B71F9BC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8018741-36B2-4145-B44F-06978C7B153F}" type="pres">
      <dgm:prSet presAssocID="{1AB0FDB8-34D1-47AF-B2A8-33A66B71F9BC}" presName="rootComposite" presStyleCnt="0"/>
      <dgm:spPr/>
      <dgm:t>
        <a:bodyPr/>
        <a:lstStyle/>
        <a:p>
          <a:endParaRPr lang="ru-RU"/>
        </a:p>
      </dgm:t>
    </dgm:pt>
    <dgm:pt modelId="{3409575B-E36C-4232-8919-09915A8705EA}" type="pres">
      <dgm:prSet presAssocID="{1AB0FDB8-34D1-47AF-B2A8-33A66B71F9BC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D5AA1F-0F48-45EC-B5AB-379A6CF1BB3C}" type="pres">
      <dgm:prSet presAssocID="{1AB0FDB8-34D1-47AF-B2A8-33A66B71F9BC}" presName="rootConnector" presStyleLbl="node3" presStyleIdx="0" presStyleCnt="2"/>
      <dgm:spPr/>
      <dgm:t>
        <a:bodyPr/>
        <a:lstStyle/>
        <a:p>
          <a:endParaRPr lang="ru-RU"/>
        </a:p>
      </dgm:t>
    </dgm:pt>
    <dgm:pt modelId="{74ADC8A4-13F9-466A-BD0C-5508AB87C6FE}" type="pres">
      <dgm:prSet presAssocID="{1AB0FDB8-34D1-47AF-B2A8-33A66B71F9BC}" presName="hierChild4" presStyleCnt="0"/>
      <dgm:spPr/>
      <dgm:t>
        <a:bodyPr/>
        <a:lstStyle/>
        <a:p>
          <a:endParaRPr lang="ru-RU"/>
        </a:p>
      </dgm:t>
    </dgm:pt>
    <dgm:pt modelId="{27EEF739-C43F-4DB6-AE82-AB0C3C293103}" type="pres">
      <dgm:prSet presAssocID="{1AB0FDB8-34D1-47AF-B2A8-33A66B71F9BC}" presName="hierChild5" presStyleCnt="0"/>
      <dgm:spPr/>
      <dgm:t>
        <a:bodyPr/>
        <a:lstStyle/>
        <a:p>
          <a:endParaRPr lang="ru-RU"/>
        </a:p>
      </dgm:t>
    </dgm:pt>
    <dgm:pt modelId="{742F7036-48D7-4635-A93B-0C500BE4FF95}" type="pres">
      <dgm:prSet presAssocID="{0B76A14B-2F33-4589-8961-538B563EA177}" presName="Name37" presStyleLbl="parChTrans1D3" presStyleIdx="1" presStyleCnt="2"/>
      <dgm:spPr/>
      <dgm:t>
        <a:bodyPr/>
        <a:lstStyle/>
        <a:p>
          <a:endParaRPr lang="ru-RU"/>
        </a:p>
      </dgm:t>
    </dgm:pt>
    <dgm:pt modelId="{62DF3803-6A57-49FE-AD60-09B93BFCCB5A}" type="pres">
      <dgm:prSet presAssocID="{F1687F03-BA72-4E21-A7B0-7F22A74BB64D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163F49F2-A919-470B-9C88-F23DA9C7B175}" type="pres">
      <dgm:prSet presAssocID="{F1687F03-BA72-4E21-A7B0-7F22A74BB64D}" presName="rootComposite" presStyleCnt="0"/>
      <dgm:spPr/>
      <dgm:t>
        <a:bodyPr/>
        <a:lstStyle/>
        <a:p>
          <a:endParaRPr lang="ru-RU"/>
        </a:p>
      </dgm:t>
    </dgm:pt>
    <dgm:pt modelId="{8F55ED8E-265B-42EF-B1F9-236DDCF1E16A}" type="pres">
      <dgm:prSet presAssocID="{F1687F03-BA72-4E21-A7B0-7F22A74BB64D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C5B012-3C74-4E47-8A96-B559DF467DD7}" type="pres">
      <dgm:prSet presAssocID="{F1687F03-BA72-4E21-A7B0-7F22A74BB64D}" presName="rootConnector" presStyleLbl="node3" presStyleIdx="1" presStyleCnt="2"/>
      <dgm:spPr/>
      <dgm:t>
        <a:bodyPr/>
        <a:lstStyle/>
        <a:p>
          <a:endParaRPr lang="ru-RU"/>
        </a:p>
      </dgm:t>
    </dgm:pt>
    <dgm:pt modelId="{18335271-FDA8-44EB-9315-A202078CBC31}" type="pres">
      <dgm:prSet presAssocID="{F1687F03-BA72-4E21-A7B0-7F22A74BB64D}" presName="hierChild4" presStyleCnt="0"/>
      <dgm:spPr/>
      <dgm:t>
        <a:bodyPr/>
        <a:lstStyle/>
        <a:p>
          <a:endParaRPr lang="ru-RU"/>
        </a:p>
      </dgm:t>
    </dgm:pt>
    <dgm:pt modelId="{37D520B6-FCF9-447C-8A43-C905CA4AD09C}" type="pres">
      <dgm:prSet presAssocID="{F1687F03-BA72-4E21-A7B0-7F22A74BB64D}" presName="hierChild5" presStyleCnt="0"/>
      <dgm:spPr/>
      <dgm:t>
        <a:bodyPr/>
        <a:lstStyle/>
        <a:p>
          <a:endParaRPr lang="ru-RU"/>
        </a:p>
      </dgm:t>
    </dgm:pt>
    <dgm:pt modelId="{4641E9B0-77DE-463C-AA1B-147C9E46F39A}" type="pres">
      <dgm:prSet presAssocID="{5AA570C6-9B73-4905-A20A-6D37CC1F26FD}" presName="hierChild5" presStyleCnt="0"/>
      <dgm:spPr/>
      <dgm:t>
        <a:bodyPr/>
        <a:lstStyle/>
        <a:p>
          <a:endParaRPr lang="ru-RU"/>
        </a:p>
      </dgm:t>
    </dgm:pt>
    <dgm:pt modelId="{B2152D04-ED21-4113-82D3-40CEFE69C1CB}" type="pres">
      <dgm:prSet presAssocID="{5FCC22C8-E5CB-4E26-9939-2B0A0DDECF2D}" presName="Name37" presStyleLbl="parChTrans1D2" presStyleIdx="1" presStyleCnt="2"/>
      <dgm:spPr/>
      <dgm:t>
        <a:bodyPr/>
        <a:lstStyle/>
        <a:p>
          <a:endParaRPr lang="ru-RU"/>
        </a:p>
      </dgm:t>
    </dgm:pt>
    <dgm:pt modelId="{3DB18D5F-704C-4DB9-8EDB-79B3D24C172C}" type="pres">
      <dgm:prSet presAssocID="{9A0A118F-3650-40E0-81AD-509BF528EA0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75D2716E-BB20-48D3-8D8D-5DC33DC81852}" type="pres">
      <dgm:prSet presAssocID="{9A0A118F-3650-40E0-81AD-509BF528EA0B}" presName="rootComposite" presStyleCnt="0"/>
      <dgm:spPr/>
      <dgm:t>
        <a:bodyPr/>
        <a:lstStyle/>
        <a:p>
          <a:endParaRPr lang="ru-RU"/>
        </a:p>
      </dgm:t>
    </dgm:pt>
    <dgm:pt modelId="{F8CDAD48-2621-4811-8AB1-183FBA601BDA}" type="pres">
      <dgm:prSet presAssocID="{9A0A118F-3650-40E0-81AD-509BF528EA0B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6EFA2B-1FB7-4E53-9F87-CF7917E79E7D}" type="pres">
      <dgm:prSet presAssocID="{9A0A118F-3650-40E0-81AD-509BF528EA0B}" presName="rootConnector" presStyleLbl="node2" presStyleIdx="1" presStyleCnt="2"/>
      <dgm:spPr/>
      <dgm:t>
        <a:bodyPr/>
        <a:lstStyle/>
        <a:p>
          <a:endParaRPr lang="ru-RU"/>
        </a:p>
      </dgm:t>
    </dgm:pt>
    <dgm:pt modelId="{062DE5CC-F5C0-4A92-8F1E-47579A4250B5}" type="pres">
      <dgm:prSet presAssocID="{9A0A118F-3650-40E0-81AD-509BF528EA0B}" presName="hierChild4" presStyleCnt="0"/>
      <dgm:spPr/>
      <dgm:t>
        <a:bodyPr/>
        <a:lstStyle/>
        <a:p>
          <a:endParaRPr lang="ru-RU"/>
        </a:p>
      </dgm:t>
    </dgm:pt>
    <dgm:pt modelId="{C482683B-EF67-4DDB-B4BA-0EA61627F5B6}" type="pres">
      <dgm:prSet presAssocID="{9A0A118F-3650-40E0-81AD-509BF528EA0B}" presName="hierChild5" presStyleCnt="0"/>
      <dgm:spPr/>
      <dgm:t>
        <a:bodyPr/>
        <a:lstStyle/>
        <a:p>
          <a:endParaRPr lang="ru-RU"/>
        </a:p>
      </dgm:t>
    </dgm:pt>
    <dgm:pt modelId="{BC4294E6-1994-4112-A882-08F610896DE7}" type="pres">
      <dgm:prSet presAssocID="{13D63A7A-5DCC-4982-ABFE-C1A0FF8B1B9C}" presName="hierChild3" presStyleCnt="0"/>
      <dgm:spPr/>
      <dgm:t>
        <a:bodyPr/>
        <a:lstStyle/>
        <a:p>
          <a:endParaRPr lang="ru-RU"/>
        </a:p>
      </dgm:t>
    </dgm:pt>
  </dgm:ptLst>
  <dgm:cxnLst>
    <dgm:cxn modelId="{F6BEA28A-2A5F-4F27-991F-D27069BCA85A}" type="presOf" srcId="{4BFF61F8-07BB-414A-ABB7-6F0B8823D9B7}" destId="{A4F55576-0EFA-413A-B6A8-9136DEC26A1E}" srcOrd="0" destOrd="0" presId="urn:microsoft.com/office/officeart/2005/8/layout/orgChart1"/>
    <dgm:cxn modelId="{5E58D499-6EF2-44CC-82F7-0D48CE9AF306}" type="presOf" srcId="{F1687F03-BA72-4E21-A7B0-7F22A74BB64D}" destId="{0FC5B012-3C74-4E47-8A96-B559DF467DD7}" srcOrd="1" destOrd="0" presId="urn:microsoft.com/office/officeart/2005/8/layout/orgChart1"/>
    <dgm:cxn modelId="{31ABE624-4144-4EC7-BE85-A0ACCBE958CF}" srcId="{13D63A7A-5DCC-4982-ABFE-C1A0FF8B1B9C}" destId="{9A0A118F-3650-40E0-81AD-509BF528EA0B}" srcOrd="1" destOrd="0" parTransId="{5FCC22C8-E5CB-4E26-9939-2B0A0DDECF2D}" sibTransId="{E93FA2C8-7706-419F-A892-E5CB6829E91F}"/>
    <dgm:cxn modelId="{448DB0D9-4D28-47E5-A734-1E0777F54020}" type="presOf" srcId="{1AB0FDB8-34D1-47AF-B2A8-33A66B71F9BC}" destId="{3409575B-E36C-4232-8919-09915A8705EA}" srcOrd="0" destOrd="0" presId="urn:microsoft.com/office/officeart/2005/8/layout/orgChart1"/>
    <dgm:cxn modelId="{1E712E91-029F-4B98-8CEB-DCB26D503668}" type="presOf" srcId="{9A0A118F-3650-40E0-81AD-509BF528EA0B}" destId="{F8CDAD48-2621-4811-8AB1-183FBA601BDA}" srcOrd="0" destOrd="0" presId="urn:microsoft.com/office/officeart/2005/8/layout/orgChart1"/>
    <dgm:cxn modelId="{47DF9FB2-1D5D-4379-92C4-6FBCB25150B4}" type="presOf" srcId="{13D63A7A-5DCC-4982-ABFE-C1A0FF8B1B9C}" destId="{6913B0C5-FD8D-4328-8B75-D79670A535AA}" srcOrd="1" destOrd="0" presId="urn:microsoft.com/office/officeart/2005/8/layout/orgChart1"/>
    <dgm:cxn modelId="{41A56E28-7C6E-4454-BBBD-1963FA42648C}" type="presOf" srcId="{9A0A118F-3650-40E0-81AD-509BF528EA0B}" destId="{9E6EFA2B-1FB7-4E53-9F87-CF7917E79E7D}" srcOrd="1" destOrd="0" presId="urn:microsoft.com/office/officeart/2005/8/layout/orgChart1"/>
    <dgm:cxn modelId="{A3756CC5-47DA-454C-9F38-1159583D077E}" srcId="{5AA570C6-9B73-4905-A20A-6D37CC1F26FD}" destId="{1AB0FDB8-34D1-47AF-B2A8-33A66B71F9BC}" srcOrd="0" destOrd="0" parTransId="{61070A04-E8C0-467D-A1D1-8ED9CAF4B4DF}" sibTransId="{D393A0A8-96EC-488A-894B-86AD3E930E0A}"/>
    <dgm:cxn modelId="{53D4974D-F36B-456D-BBD5-8BD466C547A6}" srcId="{13D63A7A-5DCC-4982-ABFE-C1A0FF8B1B9C}" destId="{5AA570C6-9B73-4905-A20A-6D37CC1F26FD}" srcOrd="0" destOrd="0" parTransId="{A36166D5-4F9A-485E-82EA-42083424085E}" sibTransId="{9D632DBB-C038-4F99-907C-32110F66D3CB}"/>
    <dgm:cxn modelId="{8A76FB75-6385-49E2-AAA3-E7BDDF9E374A}" type="presOf" srcId="{13D63A7A-5DCC-4982-ABFE-C1A0FF8B1B9C}" destId="{9D5A15E9-2CD2-420E-BCE6-9CCA826B3BC3}" srcOrd="0" destOrd="0" presId="urn:microsoft.com/office/officeart/2005/8/layout/orgChart1"/>
    <dgm:cxn modelId="{57D87AA6-9612-425C-B5CC-F1F3D8ABB34D}" srcId="{5AA570C6-9B73-4905-A20A-6D37CC1F26FD}" destId="{F1687F03-BA72-4E21-A7B0-7F22A74BB64D}" srcOrd="1" destOrd="0" parTransId="{0B76A14B-2F33-4589-8961-538B563EA177}" sibTransId="{836E685A-DA4E-4FC7-A674-465E78FCCC2E}"/>
    <dgm:cxn modelId="{274301E1-6222-4D0E-A67F-3CD065EDFB3B}" type="presOf" srcId="{A36166D5-4F9A-485E-82EA-42083424085E}" destId="{14A8A2F8-438B-4EF7-98C9-E40F419988A4}" srcOrd="0" destOrd="0" presId="urn:microsoft.com/office/officeart/2005/8/layout/orgChart1"/>
    <dgm:cxn modelId="{DE96D22A-4FA7-4DD5-8EB8-0C55113273DC}" type="presOf" srcId="{5AA570C6-9B73-4905-A20A-6D37CC1F26FD}" destId="{337299E3-33D2-4FED-B4EB-639C95488359}" srcOrd="1" destOrd="0" presId="urn:microsoft.com/office/officeart/2005/8/layout/orgChart1"/>
    <dgm:cxn modelId="{235082C6-3EB6-462D-A0BE-CC2E718FB723}" type="presOf" srcId="{5FCC22C8-E5CB-4E26-9939-2B0A0DDECF2D}" destId="{B2152D04-ED21-4113-82D3-40CEFE69C1CB}" srcOrd="0" destOrd="0" presId="urn:microsoft.com/office/officeart/2005/8/layout/orgChart1"/>
    <dgm:cxn modelId="{3406B31B-2E04-4B0E-A346-F60EB03F9A92}" type="presOf" srcId="{5AA570C6-9B73-4905-A20A-6D37CC1F26FD}" destId="{E779E68B-60E3-4429-B3B3-00C3757DB65E}" srcOrd="0" destOrd="0" presId="urn:microsoft.com/office/officeart/2005/8/layout/orgChart1"/>
    <dgm:cxn modelId="{6B9AA892-1541-4868-AE84-B5F04B9ED3B8}" srcId="{4BFF61F8-07BB-414A-ABB7-6F0B8823D9B7}" destId="{13D63A7A-5DCC-4982-ABFE-C1A0FF8B1B9C}" srcOrd="0" destOrd="0" parTransId="{8CDA0CEB-7C93-41C1-A701-CAFC3BC12CAF}" sibTransId="{ABB2BC8E-8F33-4E2E-AFB3-55A71678DCAB}"/>
    <dgm:cxn modelId="{96AE2495-D7F4-49EB-ACCB-B2983D57BBDA}" type="presOf" srcId="{1AB0FDB8-34D1-47AF-B2A8-33A66B71F9BC}" destId="{B1D5AA1F-0F48-45EC-B5AB-379A6CF1BB3C}" srcOrd="1" destOrd="0" presId="urn:microsoft.com/office/officeart/2005/8/layout/orgChart1"/>
    <dgm:cxn modelId="{715E2D13-665E-44A0-9A0C-3D688BF5BDB8}" type="presOf" srcId="{61070A04-E8C0-467D-A1D1-8ED9CAF4B4DF}" destId="{02808384-BC90-430D-A00C-EA45249B2402}" srcOrd="0" destOrd="0" presId="urn:microsoft.com/office/officeart/2005/8/layout/orgChart1"/>
    <dgm:cxn modelId="{F0C4013E-DD74-46DF-938C-509A5D5598D5}" type="presOf" srcId="{F1687F03-BA72-4E21-A7B0-7F22A74BB64D}" destId="{8F55ED8E-265B-42EF-B1F9-236DDCF1E16A}" srcOrd="0" destOrd="0" presId="urn:microsoft.com/office/officeart/2005/8/layout/orgChart1"/>
    <dgm:cxn modelId="{BFBECAB4-7E40-4370-898F-4194DC22A6A1}" type="presOf" srcId="{0B76A14B-2F33-4589-8961-538B563EA177}" destId="{742F7036-48D7-4635-A93B-0C500BE4FF95}" srcOrd="0" destOrd="0" presId="urn:microsoft.com/office/officeart/2005/8/layout/orgChart1"/>
    <dgm:cxn modelId="{312E0934-5BB8-432A-AF5D-79C78D1DEFEB}" type="presParOf" srcId="{A4F55576-0EFA-413A-B6A8-9136DEC26A1E}" destId="{6665EAC1-268E-4EFE-98A7-DB4555BC6D9B}" srcOrd="0" destOrd="0" presId="urn:microsoft.com/office/officeart/2005/8/layout/orgChart1"/>
    <dgm:cxn modelId="{0092E46D-0294-4FA1-B28C-3FD8A24D3B88}" type="presParOf" srcId="{6665EAC1-268E-4EFE-98A7-DB4555BC6D9B}" destId="{CAEE37E9-7AE4-475E-86A1-D1FAC78D0233}" srcOrd="0" destOrd="0" presId="urn:microsoft.com/office/officeart/2005/8/layout/orgChart1"/>
    <dgm:cxn modelId="{7265EB87-AF7B-46C8-885A-E42B0E57A660}" type="presParOf" srcId="{CAEE37E9-7AE4-475E-86A1-D1FAC78D0233}" destId="{9D5A15E9-2CD2-420E-BCE6-9CCA826B3BC3}" srcOrd="0" destOrd="0" presId="urn:microsoft.com/office/officeart/2005/8/layout/orgChart1"/>
    <dgm:cxn modelId="{B4E53CC5-EB6B-44D8-AB52-E66A20C88FBC}" type="presParOf" srcId="{CAEE37E9-7AE4-475E-86A1-D1FAC78D0233}" destId="{6913B0C5-FD8D-4328-8B75-D79670A535AA}" srcOrd="1" destOrd="0" presId="urn:microsoft.com/office/officeart/2005/8/layout/orgChart1"/>
    <dgm:cxn modelId="{85569E58-C113-496A-A1A7-95855888A4B1}" type="presParOf" srcId="{6665EAC1-268E-4EFE-98A7-DB4555BC6D9B}" destId="{24F0DDF7-E400-4AF0-AC21-D4BF253C4A75}" srcOrd="1" destOrd="0" presId="urn:microsoft.com/office/officeart/2005/8/layout/orgChart1"/>
    <dgm:cxn modelId="{4110FDA3-82A5-41E4-8223-C50001E4DFAD}" type="presParOf" srcId="{24F0DDF7-E400-4AF0-AC21-D4BF253C4A75}" destId="{14A8A2F8-438B-4EF7-98C9-E40F419988A4}" srcOrd="0" destOrd="0" presId="urn:microsoft.com/office/officeart/2005/8/layout/orgChart1"/>
    <dgm:cxn modelId="{2C77F4F8-7216-46C2-8404-C857A95B5B80}" type="presParOf" srcId="{24F0DDF7-E400-4AF0-AC21-D4BF253C4A75}" destId="{D166A11E-9A27-4EC3-9029-F9B8463F66F5}" srcOrd="1" destOrd="0" presId="urn:microsoft.com/office/officeart/2005/8/layout/orgChart1"/>
    <dgm:cxn modelId="{7FC39A9F-523F-4DF7-8BB6-D50CBF991997}" type="presParOf" srcId="{D166A11E-9A27-4EC3-9029-F9B8463F66F5}" destId="{AD0CEA5B-DF65-4D48-B462-FB63E778DCE1}" srcOrd="0" destOrd="0" presId="urn:microsoft.com/office/officeart/2005/8/layout/orgChart1"/>
    <dgm:cxn modelId="{1F98BFD6-4D4D-4BEB-832C-38A86A72BE7B}" type="presParOf" srcId="{AD0CEA5B-DF65-4D48-B462-FB63E778DCE1}" destId="{E779E68B-60E3-4429-B3B3-00C3757DB65E}" srcOrd="0" destOrd="0" presId="urn:microsoft.com/office/officeart/2005/8/layout/orgChart1"/>
    <dgm:cxn modelId="{A5B53B0F-9A7E-41FA-8B30-BCF7C646D634}" type="presParOf" srcId="{AD0CEA5B-DF65-4D48-B462-FB63E778DCE1}" destId="{337299E3-33D2-4FED-B4EB-639C95488359}" srcOrd="1" destOrd="0" presId="urn:microsoft.com/office/officeart/2005/8/layout/orgChart1"/>
    <dgm:cxn modelId="{591AAEFB-2F4F-4595-8418-1F28E3F8DBEE}" type="presParOf" srcId="{D166A11E-9A27-4EC3-9029-F9B8463F66F5}" destId="{23B29EA4-2C36-4AE7-ADEA-B5CE805DBB2D}" srcOrd="1" destOrd="0" presId="urn:microsoft.com/office/officeart/2005/8/layout/orgChart1"/>
    <dgm:cxn modelId="{0D37C3C2-9745-44AB-AA89-1803D93CD469}" type="presParOf" srcId="{23B29EA4-2C36-4AE7-ADEA-B5CE805DBB2D}" destId="{02808384-BC90-430D-A00C-EA45249B2402}" srcOrd="0" destOrd="0" presId="urn:microsoft.com/office/officeart/2005/8/layout/orgChart1"/>
    <dgm:cxn modelId="{F8326C90-BC67-4507-9CE3-E31B9F8E336B}" type="presParOf" srcId="{23B29EA4-2C36-4AE7-ADEA-B5CE805DBB2D}" destId="{B2A29A37-304F-46CF-8A83-3E21B9C4A00B}" srcOrd="1" destOrd="0" presId="urn:microsoft.com/office/officeart/2005/8/layout/orgChart1"/>
    <dgm:cxn modelId="{AB751449-9D9B-41A9-B89B-8E1FBF96B9B2}" type="presParOf" srcId="{B2A29A37-304F-46CF-8A83-3E21B9C4A00B}" destId="{08018741-36B2-4145-B44F-06978C7B153F}" srcOrd="0" destOrd="0" presId="urn:microsoft.com/office/officeart/2005/8/layout/orgChart1"/>
    <dgm:cxn modelId="{80B0C983-45B9-4754-B52D-4BA772CF349D}" type="presParOf" srcId="{08018741-36B2-4145-B44F-06978C7B153F}" destId="{3409575B-E36C-4232-8919-09915A8705EA}" srcOrd="0" destOrd="0" presId="urn:microsoft.com/office/officeart/2005/8/layout/orgChart1"/>
    <dgm:cxn modelId="{EC36C025-BE40-481D-89A9-D3A2A72F6011}" type="presParOf" srcId="{08018741-36B2-4145-B44F-06978C7B153F}" destId="{B1D5AA1F-0F48-45EC-B5AB-379A6CF1BB3C}" srcOrd="1" destOrd="0" presId="urn:microsoft.com/office/officeart/2005/8/layout/orgChart1"/>
    <dgm:cxn modelId="{760B3369-44FF-4D97-9D6D-C0D9045ABF92}" type="presParOf" srcId="{B2A29A37-304F-46CF-8A83-3E21B9C4A00B}" destId="{74ADC8A4-13F9-466A-BD0C-5508AB87C6FE}" srcOrd="1" destOrd="0" presId="urn:microsoft.com/office/officeart/2005/8/layout/orgChart1"/>
    <dgm:cxn modelId="{18267745-9839-4386-81DF-F13FB56C91D6}" type="presParOf" srcId="{B2A29A37-304F-46CF-8A83-3E21B9C4A00B}" destId="{27EEF739-C43F-4DB6-AE82-AB0C3C293103}" srcOrd="2" destOrd="0" presId="urn:microsoft.com/office/officeart/2005/8/layout/orgChart1"/>
    <dgm:cxn modelId="{B35C56C9-2564-4B30-8BD8-3A05E420B433}" type="presParOf" srcId="{23B29EA4-2C36-4AE7-ADEA-B5CE805DBB2D}" destId="{742F7036-48D7-4635-A93B-0C500BE4FF95}" srcOrd="2" destOrd="0" presId="urn:microsoft.com/office/officeart/2005/8/layout/orgChart1"/>
    <dgm:cxn modelId="{63523D4F-CA36-44A3-AFD9-E94352D0C0E4}" type="presParOf" srcId="{23B29EA4-2C36-4AE7-ADEA-B5CE805DBB2D}" destId="{62DF3803-6A57-49FE-AD60-09B93BFCCB5A}" srcOrd="3" destOrd="0" presId="urn:microsoft.com/office/officeart/2005/8/layout/orgChart1"/>
    <dgm:cxn modelId="{483AA909-048A-4996-8C1C-030FC48513AA}" type="presParOf" srcId="{62DF3803-6A57-49FE-AD60-09B93BFCCB5A}" destId="{163F49F2-A919-470B-9C88-F23DA9C7B175}" srcOrd="0" destOrd="0" presId="urn:microsoft.com/office/officeart/2005/8/layout/orgChart1"/>
    <dgm:cxn modelId="{5FC698E5-BE6F-4362-9E41-520589792412}" type="presParOf" srcId="{163F49F2-A919-470B-9C88-F23DA9C7B175}" destId="{8F55ED8E-265B-42EF-B1F9-236DDCF1E16A}" srcOrd="0" destOrd="0" presId="urn:microsoft.com/office/officeart/2005/8/layout/orgChart1"/>
    <dgm:cxn modelId="{85CCA7CC-5F29-4C41-BE02-32FD1CC5CD78}" type="presParOf" srcId="{163F49F2-A919-470B-9C88-F23DA9C7B175}" destId="{0FC5B012-3C74-4E47-8A96-B559DF467DD7}" srcOrd="1" destOrd="0" presId="urn:microsoft.com/office/officeart/2005/8/layout/orgChart1"/>
    <dgm:cxn modelId="{3955BD4A-1E30-4C07-A77B-AFCB4133E71B}" type="presParOf" srcId="{62DF3803-6A57-49FE-AD60-09B93BFCCB5A}" destId="{18335271-FDA8-44EB-9315-A202078CBC31}" srcOrd="1" destOrd="0" presId="urn:microsoft.com/office/officeart/2005/8/layout/orgChart1"/>
    <dgm:cxn modelId="{0503AD2F-5DC4-4D5B-A797-CEF92CC3855F}" type="presParOf" srcId="{62DF3803-6A57-49FE-AD60-09B93BFCCB5A}" destId="{37D520B6-FCF9-447C-8A43-C905CA4AD09C}" srcOrd="2" destOrd="0" presId="urn:microsoft.com/office/officeart/2005/8/layout/orgChart1"/>
    <dgm:cxn modelId="{0A3570C2-33C6-437A-9829-30700728EB29}" type="presParOf" srcId="{D166A11E-9A27-4EC3-9029-F9B8463F66F5}" destId="{4641E9B0-77DE-463C-AA1B-147C9E46F39A}" srcOrd="2" destOrd="0" presId="urn:microsoft.com/office/officeart/2005/8/layout/orgChart1"/>
    <dgm:cxn modelId="{1CDC4DF5-AA19-4156-BEA8-98EC8C5000AF}" type="presParOf" srcId="{24F0DDF7-E400-4AF0-AC21-D4BF253C4A75}" destId="{B2152D04-ED21-4113-82D3-40CEFE69C1CB}" srcOrd="2" destOrd="0" presId="urn:microsoft.com/office/officeart/2005/8/layout/orgChart1"/>
    <dgm:cxn modelId="{809BED07-9617-4574-A998-C11BC1061087}" type="presParOf" srcId="{24F0DDF7-E400-4AF0-AC21-D4BF253C4A75}" destId="{3DB18D5F-704C-4DB9-8EDB-79B3D24C172C}" srcOrd="3" destOrd="0" presId="urn:microsoft.com/office/officeart/2005/8/layout/orgChart1"/>
    <dgm:cxn modelId="{822B4CD2-99F0-4190-BBF9-0EDA1975B918}" type="presParOf" srcId="{3DB18D5F-704C-4DB9-8EDB-79B3D24C172C}" destId="{75D2716E-BB20-48D3-8D8D-5DC33DC81852}" srcOrd="0" destOrd="0" presId="urn:microsoft.com/office/officeart/2005/8/layout/orgChart1"/>
    <dgm:cxn modelId="{8340C0FD-12DF-4860-95B2-5A94DB136FAA}" type="presParOf" srcId="{75D2716E-BB20-48D3-8D8D-5DC33DC81852}" destId="{F8CDAD48-2621-4811-8AB1-183FBA601BDA}" srcOrd="0" destOrd="0" presId="urn:microsoft.com/office/officeart/2005/8/layout/orgChart1"/>
    <dgm:cxn modelId="{B5D7D2CE-292B-46ED-BDEB-D88C4859987D}" type="presParOf" srcId="{75D2716E-BB20-48D3-8D8D-5DC33DC81852}" destId="{9E6EFA2B-1FB7-4E53-9F87-CF7917E79E7D}" srcOrd="1" destOrd="0" presId="urn:microsoft.com/office/officeart/2005/8/layout/orgChart1"/>
    <dgm:cxn modelId="{0CB693DD-C447-4F8A-BA48-782F66EE667D}" type="presParOf" srcId="{3DB18D5F-704C-4DB9-8EDB-79B3D24C172C}" destId="{062DE5CC-F5C0-4A92-8F1E-47579A4250B5}" srcOrd="1" destOrd="0" presId="urn:microsoft.com/office/officeart/2005/8/layout/orgChart1"/>
    <dgm:cxn modelId="{EF458EC6-ABC6-4C78-9DA5-D94C1B3B4194}" type="presParOf" srcId="{3DB18D5F-704C-4DB9-8EDB-79B3D24C172C}" destId="{C482683B-EF67-4DDB-B4BA-0EA61627F5B6}" srcOrd="2" destOrd="0" presId="urn:microsoft.com/office/officeart/2005/8/layout/orgChart1"/>
    <dgm:cxn modelId="{F2DD4927-F3AB-46FA-925A-114076BCB99B}" type="presParOf" srcId="{6665EAC1-268E-4EFE-98A7-DB4555BC6D9B}" destId="{BC4294E6-1994-4112-A882-08F610896DE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782C64B-A1CE-4907-A8DE-55167757B939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CB0BEA-B504-43E8-9A62-23C7C8268A53}">
      <dgm:prSet phldrT="[Текст]" phldr="0" custT="1"/>
      <dgm:spPr/>
      <dgm:t>
        <a:bodyPr/>
        <a:lstStyle/>
        <a:p>
          <a:pPr algn="ctr" rtl="0"/>
          <a:r>
            <a:rPr lang="ru-RU" sz="2400" u="none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  <a:t>Дежурная часть</a:t>
          </a:r>
          <a:br>
            <a:rPr lang="ru-RU" sz="2400" u="none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</a:br>
          <a:r>
            <a:rPr lang="ru-RU" sz="2400" u="none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  <a:t> УМВД по Калужской области</a:t>
          </a:r>
        </a:p>
        <a:p>
          <a:pPr algn="ctr" rtl="0"/>
          <a:r>
            <a:rPr lang="ru-RU" sz="24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50-24-59</a:t>
          </a:r>
          <a:endParaRPr lang="ru-RU" sz="2400" b="0" u="none" dirty="0" smtClean="0">
            <a:solidFill>
              <a:schemeClr val="bg1"/>
            </a:solidFill>
            <a:latin typeface="Times New Roman" pitchFamily="18" charset="0"/>
            <a:ea typeface="Calibri"/>
            <a:cs typeface="Times New Roman" pitchFamily="18" charset="0"/>
          </a:endParaRPr>
        </a:p>
      </dgm:t>
    </dgm:pt>
    <dgm:pt modelId="{AE54E71F-0492-4F90-B95E-008E8195E610}" type="parTrans" cxnId="{48A071A1-D6BE-44DC-867C-02DAE5CB1B60}">
      <dgm:prSet/>
      <dgm:spPr/>
      <dgm:t>
        <a:bodyPr/>
        <a:lstStyle/>
        <a:p>
          <a:endParaRPr lang="ru-RU"/>
        </a:p>
      </dgm:t>
    </dgm:pt>
    <dgm:pt modelId="{655AB2AA-5FBF-464B-ADE2-4FCE8AF38FF7}" type="sibTrans" cxnId="{48A071A1-D6BE-44DC-867C-02DAE5CB1B60}">
      <dgm:prSet/>
      <dgm:spPr/>
      <dgm:t>
        <a:bodyPr/>
        <a:lstStyle/>
        <a:p>
          <a:endParaRPr lang="ru-RU"/>
        </a:p>
      </dgm:t>
    </dgm:pt>
    <dgm:pt modelId="{D6BB9D2B-3DC8-4626-A30B-DF38890A1022}" type="pres">
      <dgm:prSet presAssocID="{8782C64B-A1CE-4907-A8DE-55167757B9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31A926-ADFE-4635-9110-276F40691796}" type="pres">
      <dgm:prSet presAssocID="{0FCB0BEA-B504-43E8-9A62-23C7C8268A53}" presName="node" presStyleLbl="node1" presStyleIdx="0" presStyleCnt="1" custScaleX="59468" custScaleY="48852" custLinFactNeighborX="17891" custLinFactNeighborY="-74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A071A1-D6BE-44DC-867C-02DAE5CB1B60}" srcId="{8782C64B-A1CE-4907-A8DE-55167757B939}" destId="{0FCB0BEA-B504-43E8-9A62-23C7C8268A53}" srcOrd="0" destOrd="0" parTransId="{AE54E71F-0492-4F90-B95E-008E8195E610}" sibTransId="{655AB2AA-5FBF-464B-ADE2-4FCE8AF38FF7}"/>
    <dgm:cxn modelId="{A2E46544-AB3B-4F43-B77B-8B280F2D5A2A}" type="presOf" srcId="{0FCB0BEA-B504-43E8-9A62-23C7C8268A53}" destId="{FE31A926-ADFE-4635-9110-276F40691796}" srcOrd="0" destOrd="0" presId="urn:microsoft.com/office/officeart/2005/8/layout/default#1"/>
    <dgm:cxn modelId="{01A8FEAB-54CB-4108-B131-D691C77A62B2}" type="presOf" srcId="{8782C64B-A1CE-4907-A8DE-55167757B939}" destId="{D6BB9D2B-3DC8-4626-A30B-DF38890A1022}" srcOrd="0" destOrd="0" presId="urn:microsoft.com/office/officeart/2005/8/layout/default#1"/>
    <dgm:cxn modelId="{DFF6E82B-0D94-44B9-AE25-3275CEF93FD7}" type="presParOf" srcId="{D6BB9D2B-3DC8-4626-A30B-DF38890A1022}" destId="{FE31A926-ADFE-4635-9110-276F40691796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11CF04-8307-4656-9C0D-A2876DF0D95D}" type="doc">
      <dgm:prSet loTypeId="urn:microsoft.com/office/officeart/2005/8/layout/vList3#1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36C8A6ED-9FDC-4DC4-8199-1238F385EDBE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Составлено протоколов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932973-94D2-45F2-9502-54B87E7E1C4C}" type="parTrans" cxnId="{BFF57443-92DD-448E-8470-982F25D02C4D}">
      <dgm:prSet/>
      <dgm:spPr/>
      <dgm:t>
        <a:bodyPr/>
        <a:lstStyle/>
        <a:p>
          <a:endParaRPr lang="ru-RU"/>
        </a:p>
      </dgm:t>
    </dgm:pt>
    <dgm:pt modelId="{37E8FB00-114F-4C67-937B-254802EE0277}" type="sibTrans" cxnId="{BFF57443-92DD-448E-8470-982F25D02C4D}">
      <dgm:prSet/>
      <dgm:spPr/>
      <dgm:t>
        <a:bodyPr/>
        <a:lstStyle/>
        <a:p>
          <a:endParaRPr lang="ru-RU"/>
        </a:p>
      </dgm:t>
    </dgm:pt>
    <dgm:pt modelId="{550A6BA6-1230-4931-84FC-B68AFD4D4746}">
      <dgm:prSet phldrT="[Текст]" custT="1"/>
      <dgm:spPr/>
      <dgm:t>
        <a:bodyPr/>
        <a:lstStyle/>
        <a:p>
          <a:r>
            <a:rPr lang="ru-RU" sz="280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Физические лица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C6058E-8AF6-4348-80AE-7C35539DEF01}" type="parTrans" cxnId="{ECCD2547-107F-4471-8E59-967C5B4E88D6}">
      <dgm:prSet/>
      <dgm:spPr/>
      <dgm:t>
        <a:bodyPr/>
        <a:lstStyle/>
        <a:p>
          <a:endParaRPr lang="ru-RU"/>
        </a:p>
      </dgm:t>
    </dgm:pt>
    <dgm:pt modelId="{3795B5FC-EB71-48FE-BA49-78BBBC539ED9}" type="sibTrans" cxnId="{ECCD2547-107F-4471-8E59-967C5B4E88D6}">
      <dgm:prSet/>
      <dgm:spPr/>
      <dgm:t>
        <a:bodyPr/>
        <a:lstStyle/>
        <a:p>
          <a:endParaRPr lang="ru-RU"/>
        </a:p>
      </dgm:t>
    </dgm:pt>
    <dgm:pt modelId="{8B2F7A2E-0582-408E-960B-652FA561C195}">
      <dgm:prSet phldrT="[Текст]" custT="1"/>
      <dgm:spPr/>
      <dgm:t>
        <a:bodyPr/>
        <a:lstStyle/>
        <a:p>
          <a:r>
            <a:rPr lang="ru-RU" sz="2800" smtClean="0">
              <a:latin typeface="Times New Roman" panose="02020603050405020304" pitchFamily="18" charset="0"/>
              <a:cs typeface="Times New Roman" panose="02020603050405020304" pitchFamily="18" charset="0"/>
            </a:rPr>
            <a:t>Юридические лица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F2E871-9B6A-4BE4-8487-1CECBB91877A}" type="sibTrans" cxnId="{9A56019B-8FED-4D6A-ACBE-5961029380C9}">
      <dgm:prSet/>
      <dgm:spPr/>
      <dgm:t>
        <a:bodyPr/>
        <a:lstStyle/>
        <a:p>
          <a:endParaRPr lang="ru-RU"/>
        </a:p>
      </dgm:t>
    </dgm:pt>
    <dgm:pt modelId="{D043C5CC-3CAA-4006-A8B0-333956D3A663}" type="parTrans" cxnId="{9A56019B-8FED-4D6A-ACBE-5961029380C9}">
      <dgm:prSet/>
      <dgm:spPr/>
      <dgm:t>
        <a:bodyPr/>
        <a:lstStyle/>
        <a:p>
          <a:endParaRPr lang="ru-RU"/>
        </a:p>
      </dgm:t>
    </dgm:pt>
    <dgm:pt modelId="{15F8601C-9E1D-4BCC-B266-F7263113C259}" type="pres">
      <dgm:prSet presAssocID="{BC11CF04-8307-4656-9C0D-A2876DF0D95D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8FB4AA-60E3-4AC1-A482-A1E4985938BC}" type="pres">
      <dgm:prSet presAssocID="{36C8A6ED-9FDC-4DC4-8199-1238F385EDBE}" presName="composite" presStyleCnt="0"/>
      <dgm:spPr/>
      <dgm:t>
        <a:bodyPr/>
        <a:lstStyle/>
        <a:p>
          <a:endParaRPr lang="ru-RU"/>
        </a:p>
      </dgm:t>
    </dgm:pt>
    <dgm:pt modelId="{1B79585A-0166-4DDE-9B96-6EDAF11E1DC8}" type="pres">
      <dgm:prSet presAssocID="{36C8A6ED-9FDC-4DC4-8199-1238F385EDBE}" presName="imgShp" presStyleLbl="fgImgPlace1" presStyleIdx="0" presStyleCnt="3" custScaleX="117286" custScaleY="105573" custLinFactNeighborX="-51711" custLinFactNeighborY="-409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752DE569-64CB-4CA7-857E-84603D5AC86B}" type="pres">
      <dgm:prSet presAssocID="{36C8A6ED-9FDC-4DC4-8199-1238F385EDBE}" presName="txShp" presStyleLbl="node1" presStyleIdx="0" presStyleCnt="3" custLinFactNeighborX="6560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C8C899-2443-43CA-A725-D3D97D5ABE32}" type="pres">
      <dgm:prSet presAssocID="{37E8FB00-114F-4C67-937B-254802EE0277}" presName="spacing" presStyleCnt="0"/>
      <dgm:spPr/>
      <dgm:t>
        <a:bodyPr/>
        <a:lstStyle/>
        <a:p>
          <a:endParaRPr lang="ru-RU"/>
        </a:p>
      </dgm:t>
    </dgm:pt>
    <dgm:pt modelId="{78B6EB3D-8751-4DD0-8FA8-EFA5A2B9B992}" type="pres">
      <dgm:prSet presAssocID="{550A6BA6-1230-4931-84FC-B68AFD4D4746}" presName="composite" presStyleCnt="0"/>
      <dgm:spPr/>
      <dgm:t>
        <a:bodyPr/>
        <a:lstStyle/>
        <a:p>
          <a:endParaRPr lang="ru-RU"/>
        </a:p>
      </dgm:t>
    </dgm:pt>
    <dgm:pt modelId="{9F34BC25-AB16-4D78-AA6C-6D122041A0DC}" type="pres">
      <dgm:prSet presAssocID="{550A6BA6-1230-4931-84FC-B68AFD4D4746}" presName="imgShp" presStyleLbl="fgImgPlace1" presStyleIdx="1" presStyleCnt="3" custScaleX="113823" custScaleY="113419" custLinFactNeighborX="-51711" custLinFactNeighborY="1636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939C77C7-CB9B-4137-B3DC-68559801E8F3}" type="pres">
      <dgm:prSet presAssocID="{550A6BA6-1230-4931-84FC-B68AFD4D4746}" presName="txShp" presStyleLbl="node1" presStyleIdx="1" presStyleCnt="3" custScaleY="109900" custLinFactNeighborX="7106" custLinFactNeighborY="-13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E7FAC-5379-434F-8CE9-EE6F5C0F3593}" type="pres">
      <dgm:prSet presAssocID="{3795B5FC-EB71-48FE-BA49-78BBBC539ED9}" presName="spacing" presStyleCnt="0"/>
      <dgm:spPr/>
      <dgm:t>
        <a:bodyPr/>
        <a:lstStyle/>
        <a:p>
          <a:endParaRPr lang="ru-RU"/>
        </a:p>
      </dgm:t>
    </dgm:pt>
    <dgm:pt modelId="{003A0755-36C8-45AB-9687-7D2199E0CF8D}" type="pres">
      <dgm:prSet presAssocID="{8B2F7A2E-0582-408E-960B-652FA561C195}" presName="composite" presStyleCnt="0"/>
      <dgm:spPr/>
      <dgm:t>
        <a:bodyPr/>
        <a:lstStyle/>
        <a:p>
          <a:endParaRPr lang="ru-RU"/>
        </a:p>
      </dgm:t>
    </dgm:pt>
    <dgm:pt modelId="{FB0BE21B-1ADE-4B96-84D7-F0EAC9F777AC}" type="pres">
      <dgm:prSet presAssocID="{8B2F7A2E-0582-408E-960B-652FA561C195}" presName="imgShp" presStyleLbl="fgImgPlace1" presStyleIdx="2" presStyleCnt="3" custScaleX="117488" custScaleY="106018" custLinFactNeighborX="-51711" custLinFactNeighborY="148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9E846431-EED2-4F5E-A6FA-174F524A5313}" type="pres">
      <dgm:prSet presAssocID="{8B2F7A2E-0582-408E-960B-652FA561C195}" presName="txShp" presStyleLbl="node1" presStyleIdx="2" presStyleCnt="3" custLinFactNeighborX="7106" custLinFactNeighborY="-4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CD2547-107F-4471-8E59-967C5B4E88D6}" srcId="{BC11CF04-8307-4656-9C0D-A2876DF0D95D}" destId="{550A6BA6-1230-4931-84FC-B68AFD4D4746}" srcOrd="1" destOrd="0" parTransId="{44C6058E-8AF6-4348-80AE-7C35539DEF01}" sibTransId="{3795B5FC-EB71-48FE-BA49-78BBBC539ED9}"/>
    <dgm:cxn modelId="{C21DF85F-2203-44E6-AA72-8D42D0EE01C5}" type="presOf" srcId="{BC11CF04-8307-4656-9C0D-A2876DF0D95D}" destId="{15F8601C-9E1D-4BCC-B266-F7263113C259}" srcOrd="0" destOrd="0" presId="urn:microsoft.com/office/officeart/2005/8/layout/vList3#1"/>
    <dgm:cxn modelId="{BFF57443-92DD-448E-8470-982F25D02C4D}" srcId="{BC11CF04-8307-4656-9C0D-A2876DF0D95D}" destId="{36C8A6ED-9FDC-4DC4-8199-1238F385EDBE}" srcOrd="0" destOrd="0" parTransId="{5F932973-94D2-45F2-9502-54B87E7E1C4C}" sibTransId="{37E8FB00-114F-4C67-937B-254802EE0277}"/>
    <dgm:cxn modelId="{256B8DAD-8CE6-4B63-A266-4CB74B822A98}" type="presOf" srcId="{8B2F7A2E-0582-408E-960B-652FA561C195}" destId="{9E846431-EED2-4F5E-A6FA-174F524A5313}" srcOrd="0" destOrd="0" presId="urn:microsoft.com/office/officeart/2005/8/layout/vList3#1"/>
    <dgm:cxn modelId="{F3225E54-2FC5-464C-8E98-F46CD8867F7E}" type="presOf" srcId="{36C8A6ED-9FDC-4DC4-8199-1238F385EDBE}" destId="{752DE569-64CB-4CA7-857E-84603D5AC86B}" srcOrd="0" destOrd="0" presId="urn:microsoft.com/office/officeart/2005/8/layout/vList3#1"/>
    <dgm:cxn modelId="{C7B79D32-4C84-4359-B153-FCCD08F33786}" type="presOf" srcId="{550A6BA6-1230-4931-84FC-B68AFD4D4746}" destId="{939C77C7-CB9B-4137-B3DC-68559801E8F3}" srcOrd="0" destOrd="0" presId="urn:microsoft.com/office/officeart/2005/8/layout/vList3#1"/>
    <dgm:cxn modelId="{9A56019B-8FED-4D6A-ACBE-5961029380C9}" srcId="{BC11CF04-8307-4656-9C0D-A2876DF0D95D}" destId="{8B2F7A2E-0582-408E-960B-652FA561C195}" srcOrd="2" destOrd="0" parTransId="{D043C5CC-3CAA-4006-A8B0-333956D3A663}" sibTransId="{99F2E871-9B6A-4BE4-8487-1CECBB91877A}"/>
    <dgm:cxn modelId="{429063B3-A9B5-4F0F-A130-164D2BA613B1}" type="presParOf" srcId="{15F8601C-9E1D-4BCC-B266-F7263113C259}" destId="{FB8FB4AA-60E3-4AC1-A482-A1E4985938BC}" srcOrd="0" destOrd="0" presId="urn:microsoft.com/office/officeart/2005/8/layout/vList3#1"/>
    <dgm:cxn modelId="{131AE9A4-4BDF-479F-8BB4-93A71C24D87A}" type="presParOf" srcId="{FB8FB4AA-60E3-4AC1-A482-A1E4985938BC}" destId="{1B79585A-0166-4DDE-9B96-6EDAF11E1DC8}" srcOrd="0" destOrd="0" presId="urn:microsoft.com/office/officeart/2005/8/layout/vList3#1"/>
    <dgm:cxn modelId="{D3A51616-5D6B-4CDE-8D85-E282D9E9F8DB}" type="presParOf" srcId="{FB8FB4AA-60E3-4AC1-A482-A1E4985938BC}" destId="{752DE569-64CB-4CA7-857E-84603D5AC86B}" srcOrd="1" destOrd="0" presId="urn:microsoft.com/office/officeart/2005/8/layout/vList3#1"/>
    <dgm:cxn modelId="{76C53840-137C-4413-A4BB-D7CCF73D12D7}" type="presParOf" srcId="{15F8601C-9E1D-4BCC-B266-F7263113C259}" destId="{0AC8C899-2443-43CA-A725-D3D97D5ABE32}" srcOrd="1" destOrd="0" presId="urn:microsoft.com/office/officeart/2005/8/layout/vList3#1"/>
    <dgm:cxn modelId="{E3702505-919F-4F90-8E3D-84F7A8451C60}" type="presParOf" srcId="{15F8601C-9E1D-4BCC-B266-F7263113C259}" destId="{78B6EB3D-8751-4DD0-8FA8-EFA5A2B9B992}" srcOrd="2" destOrd="0" presId="urn:microsoft.com/office/officeart/2005/8/layout/vList3#1"/>
    <dgm:cxn modelId="{0C39CB54-9127-49D7-BEB3-B2F9A523AA50}" type="presParOf" srcId="{78B6EB3D-8751-4DD0-8FA8-EFA5A2B9B992}" destId="{9F34BC25-AB16-4D78-AA6C-6D122041A0DC}" srcOrd="0" destOrd="0" presId="urn:microsoft.com/office/officeart/2005/8/layout/vList3#1"/>
    <dgm:cxn modelId="{6352C630-C057-4DB0-9D33-E9A5F908B5A7}" type="presParOf" srcId="{78B6EB3D-8751-4DD0-8FA8-EFA5A2B9B992}" destId="{939C77C7-CB9B-4137-B3DC-68559801E8F3}" srcOrd="1" destOrd="0" presId="urn:microsoft.com/office/officeart/2005/8/layout/vList3#1"/>
    <dgm:cxn modelId="{1319DB46-D1B9-4049-9AE6-BAB8F6A939F6}" type="presParOf" srcId="{15F8601C-9E1D-4BCC-B266-F7263113C259}" destId="{6E7E7FAC-5379-434F-8CE9-EE6F5C0F3593}" srcOrd="3" destOrd="0" presId="urn:microsoft.com/office/officeart/2005/8/layout/vList3#1"/>
    <dgm:cxn modelId="{463DC7A0-493A-4891-B598-FE02870449D1}" type="presParOf" srcId="{15F8601C-9E1D-4BCC-B266-F7263113C259}" destId="{003A0755-36C8-45AB-9687-7D2199E0CF8D}" srcOrd="4" destOrd="0" presId="urn:microsoft.com/office/officeart/2005/8/layout/vList3#1"/>
    <dgm:cxn modelId="{EF29C243-DDAC-4AC0-AD0A-7E8084C218E9}" type="presParOf" srcId="{003A0755-36C8-45AB-9687-7D2199E0CF8D}" destId="{FB0BE21B-1ADE-4B96-84D7-F0EAC9F777AC}" srcOrd="0" destOrd="0" presId="urn:microsoft.com/office/officeart/2005/8/layout/vList3#1"/>
    <dgm:cxn modelId="{43A007BC-57F7-4C47-8E85-2125A8ECC1A4}" type="presParOf" srcId="{003A0755-36C8-45AB-9687-7D2199E0CF8D}" destId="{9E846431-EED2-4F5E-A6FA-174F524A5313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EB908F-D13C-4490-A0C0-4A43CAF6A0E2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D19203FA-A919-4A0B-BAC8-28DE7F5D1663}">
      <dgm:prSet phldrT="[Текст]"/>
      <dgm:spPr>
        <a:noFill/>
      </dgm:spPr>
      <dgm:t>
        <a:bodyPr/>
        <a:lstStyle/>
        <a:p>
          <a:r>
            <a:rPr lang="ru-RU" b="1" dirty="0">
              <a:solidFill>
                <a:schemeClr val="bg1"/>
              </a:solidFill>
              <a:latin typeface="Times New Roman"/>
              <a:cs typeface="Times New Roman"/>
            </a:rPr>
            <a:t>Вынесено штрафов </a:t>
          </a:r>
        </a:p>
        <a:p>
          <a:r>
            <a:rPr lang="ru-RU" b="1" dirty="0">
              <a:solidFill>
                <a:schemeClr val="bg1"/>
              </a:solidFill>
              <a:latin typeface="Times New Roman"/>
              <a:cs typeface="Times New Roman"/>
            </a:rPr>
            <a:t>2 961 500 </a:t>
          </a:r>
          <a:r>
            <a:rPr lang="ru-RU" b="1" dirty="0" smtClean="0">
              <a:solidFill>
                <a:schemeClr val="bg1"/>
              </a:solidFill>
              <a:latin typeface="Times New Roman"/>
              <a:cs typeface="Times New Roman"/>
            </a:rPr>
            <a:t>руб.</a:t>
          </a:r>
          <a:endParaRPr lang="ru-RU" dirty="0">
            <a:solidFill>
              <a:schemeClr val="bg1"/>
            </a:solidFill>
          </a:endParaRPr>
        </a:p>
      </dgm:t>
    </dgm:pt>
    <dgm:pt modelId="{06D6E964-ECCB-4B61-83BF-205189A889AF}" type="parTrans" cxnId="{8C074289-5E1B-4411-A381-D705761DC7D8}">
      <dgm:prSet/>
      <dgm:spPr/>
      <dgm:t>
        <a:bodyPr/>
        <a:lstStyle/>
        <a:p>
          <a:endParaRPr lang="ru-RU"/>
        </a:p>
      </dgm:t>
    </dgm:pt>
    <dgm:pt modelId="{94D1A624-A335-443D-9D76-28E2B54A053D}" type="sibTrans" cxnId="{8C074289-5E1B-4411-A381-D705761DC7D8}">
      <dgm:prSet/>
      <dgm:spPr/>
      <dgm:t>
        <a:bodyPr/>
        <a:lstStyle/>
        <a:p>
          <a:endParaRPr lang="ru-RU"/>
        </a:p>
      </dgm:t>
    </dgm:pt>
    <dgm:pt modelId="{4A429DB4-7107-49A7-95E8-C4793D4EC5C1}">
      <dgm:prSet phldrT="[Текст]"/>
      <dgm:spPr>
        <a:noFill/>
      </dgm:spPr>
      <dgm:t>
        <a:bodyPr/>
        <a:lstStyle/>
        <a:p>
          <a:r>
            <a:rPr lang="ru-RU" b="1" dirty="0">
              <a:solidFill>
                <a:schemeClr val="bg1"/>
              </a:solidFill>
              <a:latin typeface="Times New Roman"/>
            </a:rPr>
            <a:t>Юр. лица</a:t>
          </a:r>
        </a:p>
        <a:p>
          <a:r>
            <a:rPr lang="ru-RU" b="1" baseline="0" dirty="0">
              <a:solidFill>
                <a:schemeClr val="bg1"/>
              </a:solidFill>
              <a:latin typeface="Times New Roman"/>
            </a:rPr>
            <a:t>1 668 000 </a:t>
          </a:r>
          <a:r>
            <a:rPr lang="ru-RU" b="1" baseline="0" dirty="0" smtClean="0">
              <a:solidFill>
                <a:schemeClr val="bg1"/>
              </a:solidFill>
              <a:latin typeface="Times New Roman"/>
            </a:rPr>
            <a:t>руб.</a:t>
          </a:r>
          <a:endParaRPr lang="ru-RU" dirty="0">
            <a:solidFill>
              <a:schemeClr val="bg1"/>
            </a:solidFill>
          </a:endParaRPr>
        </a:p>
      </dgm:t>
    </dgm:pt>
    <dgm:pt modelId="{8E549298-7E66-49F5-BF68-1CFC4B82A263}" type="parTrans" cxnId="{1A6AA93C-8247-4C59-B554-D5832AE77B55}">
      <dgm:prSet/>
      <dgm:spPr/>
      <dgm:t>
        <a:bodyPr/>
        <a:lstStyle/>
        <a:p>
          <a:endParaRPr lang="ru-RU"/>
        </a:p>
      </dgm:t>
    </dgm:pt>
    <dgm:pt modelId="{405A18AA-BA02-4E98-B215-A7E1BBEBF22D}" type="sibTrans" cxnId="{1A6AA93C-8247-4C59-B554-D5832AE77B55}">
      <dgm:prSet/>
      <dgm:spPr/>
      <dgm:t>
        <a:bodyPr/>
        <a:lstStyle/>
        <a:p>
          <a:endParaRPr lang="ru-RU"/>
        </a:p>
      </dgm:t>
    </dgm:pt>
    <dgm:pt modelId="{698965D7-4B98-463F-AAA6-0AFF1C591D48}">
      <dgm:prSet phldrT="[Текст]"/>
      <dgm:spPr>
        <a:noFill/>
      </dgm:spPr>
      <dgm:t>
        <a:bodyPr/>
        <a:lstStyle/>
        <a:p>
          <a:r>
            <a:rPr lang="ru-RU" b="1" dirty="0">
              <a:solidFill>
                <a:schemeClr val="bg1"/>
              </a:solidFill>
              <a:latin typeface="Times New Roman"/>
            </a:rPr>
            <a:t>Физ. лица </a:t>
          </a:r>
        </a:p>
        <a:p>
          <a:r>
            <a:rPr lang="ru-RU" b="1" baseline="0" dirty="0">
              <a:solidFill>
                <a:schemeClr val="bg1"/>
              </a:solidFill>
              <a:latin typeface="Times New Roman"/>
            </a:rPr>
            <a:t>1 293 500 руб</a:t>
          </a:r>
          <a:r>
            <a:rPr lang="ru-RU" baseline="0" dirty="0">
              <a:solidFill>
                <a:schemeClr val="bg1"/>
              </a:solidFill>
              <a:latin typeface="Times New Roman"/>
            </a:rPr>
            <a:t>.</a:t>
          </a:r>
          <a:r>
            <a:rPr lang="ru-RU" i="1" baseline="0" dirty="0">
              <a:solidFill>
                <a:schemeClr val="bg1"/>
              </a:solidFill>
              <a:latin typeface="Times New Roman"/>
            </a:rPr>
            <a:t> </a:t>
          </a:r>
          <a:endParaRPr lang="ru-RU" dirty="0">
            <a:solidFill>
              <a:schemeClr val="bg1"/>
            </a:solidFill>
          </a:endParaRPr>
        </a:p>
      </dgm:t>
    </dgm:pt>
    <dgm:pt modelId="{3EA1629D-E199-4796-B349-70BCC84E976D}" type="parTrans" cxnId="{5B11D7A8-B9CB-483F-8504-2E80093AB136}">
      <dgm:prSet/>
      <dgm:spPr/>
      <dgm:t>
        <a:bodyPr/>
        <a:lstStyle/>
        <a:p>
          <a:endParaRPr lang="ru-RU"/>
        </a:p>
      </dgm:t>
    </dgm:pt>
    <dgm:pt modelId="{39C0E067-7C86-4355-B724-CD0F6DC2CECA}" type="sibTrans" cxnId="{5B11D7A8-B9CB-483F-8504-2E80093AB136}">
      <dgm:prSet/>
      <dgm:spPr/>
      <dgm:t>
        <a:bodyPr/>
        <a:lstStyle/>
        <a:p>
          <a:endParaRPr lang="ru-RU"/>
        </a:p>
      </dgm:t>
    </dgm:pt>
    <dgm:pt modelId="{83F47302-57BE-43CE-A6F1-381C522B40F2}" type="pres">
      <dgm:prSet presAssocID="{1DEB908F-D13C-4490-A0C0-4A43CAF6A0E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16F0B2F-160E-4803-B6A5-D889D8D669E0}" type="pres">
      <dgm:prSet presAssocID="{D19203FA-A919-4A0B-BAC8-28DE7F5D1663}" presName="hierRoot1" presStyleCnt="0">
        <dgm:presLayoutVars>
          <dgm:hierBranch val="init"/>
        </dgm:presLayoutVars>
      </dgm:prSet>
      <dgm:spPr/>
    </dgm:pt>
    <dgm:pt modelId="{B12A1B93-4C92-43A3-9DE5-AAFE37759418}" type="pres">
      <dgm:prSet presAssocID="{D19203FA-A919-4A0B-BAC8-28DE7F5D1663}" presName="rootComposite1" presStyleCnt="0"/>
      <dgm:spPr/>
    </dgm:pt>
    <dgm:pt modelId="{CBC36E9E-A855-4348-BB0C-61B4E60ABE05}" type="pres">
      <dgm:prSet presAssocID="{D19203FA-A919-4A0B-BAC8-28DE7F5D166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48835D-92E2-473E-A8C3-55306045C89A}" type="pres">
      <dgm:prSet presAssocID="{D19203FA-A919-4A0B-BAC8-28DE7F5D166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DD82C19-7CDD-449A-9887-C2D4CF20B33D}" type="pres">
      <dgm:prSet presAssocID="{D19203FA-A919-4A0B-BAC8-28DE7F5D1663}" presName="hierChild2" presStyleCnt="0"/>
      <dgm:spPr/>
    </dgm:pt>
    <dgm:pt modelId="{19AB49F4-FBB2-4950-B23B-0FA102F0F799}" type="pres">
      <dgm:prSet presAssocID="{8E549298-7E66-49F5-BF68-1CFC4B82A263}" presName="Name37" presStyleLbl="parChTrans1D2" presStyleIdx="0" presStyleCnt="2"/>
      <dgm:spPr/>
      <dgm:t>
        <a:bodyPr/>
        <a:lstStyle/>
        <a:p>
          <a:endParaRPr lang="ru-RU"/>
        </a:p>
      </dgm:t>
    </dgm:pt>
    <dgm:pt modelId="{1A31D3EF-F920-4958-8437-C01A92483BA6}" type="pres">
      <dgm:prSet presAssocID="{4A429DB4-7107-49A7-95E8-C4793D4EC5C1}" presName="hierRoot2" presStyleCnt="0">
        <dgm:presLayoutVars>
          <dgm:hierBranch val="init"/>
        </dgm:presLayoutVars>
      </dgm:prSet>
      <dgm:spPr/>
    </dgm:pt>
    <dgm:pt modelId="{564816E5-6CE1-4E49-BD9B-D87F80E9732F}" type="pres">
      <dgm:prSet presAssocID="{4A429DB4-7107-49A7-95E8-C4793D4EC5C1}" presName="rootComposite" presStyleCnt="0"/>
      <dgm:spPr/>
    </dgm:pt>
    <dgm:pt modelId="{0EA5FB5A-AF6D-4125-894D-405812048592}" type="pres">
      <dgm:prSet presAssocID="{4A429DB4-7107-49A7-95E8-C4793D4EC5C1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2DF33A-8393-4CB1-80A8-34C9D0E3DEAA}" type="pres">
      <dgm:prSet presAssocID="{4A429DB4-7107-49A7-95E8-C4793D4EC5C1}" presName="rootConnector" presStyleLbl="node2" presStyleIdx="0" presStyleCnt="2"/>
      <dgm:spPr/>
      <dgm:t>
        <a:bodyPr/>
        <a:lstStyle/>
        <a:p>
          <a:endParaRPr lang="ru-RU"/>
        </a:p>
      </dgm:t>
    </dgm:pt>
    <dgm:pt modelId="{90CCBD88-F68B-462A-8F01-D521D3A26F9F}" type="pres">
      <dgm:prSet presAssocID="{4A429DB4-7107-49A7-95E8-C4793D4EC5C1}" presName="hierChild4" presStyleCnt="0"/>
      <dgm:spPr/>
    </dgm:pt>
    <dgm:pt modelId="{E4289A7F-8161-421B-B706-3BCC6D9A4D1A}" type="pres">
      <dgm:prSet presAssocID="{4A429DB4-7107-49A7-95E8-C4793D4EC5C1}" presName="hierChild5" presStyleCnt="0"/>
      <dgm:spPr/>
    </dgm:pt>
    <dgm:pt modelId="{8BB3CD2C-D2CE-4E77-9204-F693E784F6AB}" type="pres">
      <dgm:prSet presAssocID="{3EA1629D-E199-4796-B349-70BCC84E976D}" presName="Name37" presStyleLbl="parChTrans1D2" presStyleIdx="1" presStyleCnt="2"/>
      <dgm:spPr/>
      <dgm:t>
        <a:bodyPr/>
        <a:lstStyle/>
        <a:p>
          <a:endParaRPr lang="ru-RU"/>
        </a:p>
      </dgm:t>
    </dgm:pt>
    <dgm:pt modelId="{282AE202-B85D-4D1D-BAC1-A6B9086AEDA6}" type="pres">
      <dgm:prSet presAssocID="{698965D7-4B98-463F-AAA6-0AFF1C591D48}" presName="hierRoot2" presStyleCnt="0">
        <dgm:presLayoutVars>
          <dgm:hierBranch val="init"/>
        </dgm:presLayoutVars>
      </dgm:prSet>
      <dgm:spPr/>
    </dgm:pt>
    <dgm:pt modelId="{FB940A6C-E594-4EE8-BB8F-09521B82FF5C}" type="pres">
      <dgm:prSet presAssocID="{698965D7-4B98-463F-AAA6-0AFF1C591D48}" presName="rootComposite" presStyleCnt="0"/>
      <dgm:spPr/>
    </dgm:pt>
    <dgm:pt modelId="{7AAEAB59-2F7C-4A80-835E-B97DE89BC306}" type="pres">
      <dgm:prSet presAssocID="{698965D7-4B98-463F-AAA6-0AFF1C591D4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494634-0F11-44AB-8EE7-37DDD0CEE6AD}" type="pres">
      <dgm:prSet presAssocID="{698965D7-4B98-463F-AAA6-0AFF1C591D48}" presName="rootConnector" presStyleLbl="node2" presStyleIdx="1" presStyleCnt="2"/>
      <dgm:spPr/>
      <dgm:t>
        <a:bodyPr/>
        <a:lstStyle/>
        <a:p>
          <a:endParaRPr lang="ru-RU"/>
        </a:p>
      </dgm:t>
    </dgm:pt>
    <dgm:pt modelId="{9301000B-40B0-4BC2-8ADB-BA33D85C4EC6}" type="pres">
      <dgm:prSet presAssocID="{698965D7-4B98-463F-AAA6-0AFF1C591D48}" presName="hierChild4" presStyleCnt="0"/>
      <dgm:spPr/>
    </dgm:pt>
    <dgm:pt modelId="{1A07829A-C4CD-4415-9BAF-2E3CE7F0F1FA}" type="pres">
      <dgm:prSet presAssocID="{698965D7-4B98-463F-AAA6-0AFF1C591D48}" presName="hierChild5" presStyleCnt="0"/>
      <dgm:spPr/>
    </dgm:pt>
    <dgm:pt modelId="{D7949C76-7F62-4D24-9656-F5166E4EC102}" type="pres">
      <dgm:prSet presAssocID="{D19203FA-A919-4A0B-BAC8-28DE7F5D1663}" presName="hierChild3" presStyleCnt="0"/>
      <dgm:spPr/>
    </dgm:pt>
  </dgm:ptLst>
  <dgm:cxnLst>
    <dgm:cxn modelId="{17B0E7B4-F55F-4515-A605-092690A78FCF}" type="presOf" srcId="{D19203FA-A919-4A0B-BAC8-28DE7F5D1663}" destId="{DD48835D-92E2-473E-A8C3-55306045C89A}" srcOrd="1" destOrd="0" presId="urn:microsoft.com/office/officeart/2005/8/layout/orgChart1"/>
    <dgm:cxn modelId="{B8CA7AB2-24D3-439B-BAE4-0F207FAB846E}" type="presOf" srcId="{4A429DB4-7107-49A7-95E8-C4793D4EC5C1}" destId="{A52DF33A-8393-4CB1-80A8-34C9D0E3DEAA}" srcOrd="1" destOrd="0" presId="urn:microsoft.com/office/officeart/2005/8/layout/orgChart1"/>
    <dgm:cxn modelId="{1A6AA93C-8247-4C59-B554-D5832AE77B55}" srcId="{D19203FA-A919-4A0B-BAC8-28DE7F5D1663}" destId="{4A429DB4-7107-49A7-95E8-C4793D4EC5C1}" srcOrd="0" destOrd="0" parTransId="{8E549298-7E66-49F5-BF68-1CFC4B82A263}" sibTransId="{405A18AA-BA02-4E98-B215-A7E1BBEBF22D}"/>
    <dgm:cxn modelId="{5F7126CB-6036-45E8-B220-B7ED564701EC}" type="presOf" srcId="{698965D7-4B98-463F-AAA6-0AFF1C591D48}" destId="{2C494634-0F11-44AB-8EE7-37DDD0CEE6AD}" srcOrd="1" destOrd="0" presId="urn:microsoft.com/office/officeart/2005/8/layout/orgChart1"/>
    <dgm:cxn modelId="{5B11D7A8-B9CB-483F-8504-2E80093AB136}" srcId="{D19203FA-A919-4A0B-BAC8-28DE7F5D1663}" destId="{698965D7-4B98-463F-AAA6-0AFF1C591D48}" srcOrd="1" destOrd="0" parTransId="{3EA1629D-E199-4796-B349-70BCC84E976D}" sibTransId="{39C0E067-7C86-4355-B724-CD0F6DC2CECA}"/>
    <dgm:cxn modelId="{648EB801-5587-4DAC-82CF-7AAE55DA3D84}" type="presOf" srcId="{4A429DB4-7107-49A7-95E8-C4793D4EC5C1}" destId="{0EA5FB5A-AF6D-4125-894D-405812048592}" srcOrd="0" destOrd="0" presId="urn:microsoft.com/office/officeart/2005/8/layout/orgChart1"/>
    <dgm:cxn modelId="{980FFDF2-6575-459A-84CC-C281F6B33C5B}" type="presOf" srcId="{D19203FA-A919-4A0B-BAC8-28DE7F5D1663}" destId="{CBC36E9E-A855-4348-BB0C-61B4E60ABE05}" srcOrd="0" destOrd="0" presId="urn:microsoft.com/office/officeart/2005/8/layout/orgChart1"/>
    <dgm:cxn modelId="{C7221797-69FD-4EE3-9DA7-731F6209B2DA}" type="presOf" srcId="{3EA1629D-E199-4796-B349-70BCC84E976D}" destId="{8BB3CD2C-D2CE-4E77-9204-F693E784F6AB}" srcOrd="0" destOrd="0" presId="urn:microsoft.com/office/officeart/2005/8/layout/orgChart1"/>
    <dgm:cxn modelId="{2737348B-92E6-403C-9683-19F3DFC6ABCD}" type="presOf" srcId="{8E549298-7E66-49F5-BF68-1CFC4B82A263}" destId="{19AB49F4-FBB2-4950-B23B-0FA102F0F799}" srcOrd="0" destOrd="0" presId="urn:microsoft.com/office/officeart/2005/8/layout/orgChart1"/>
    <dgm:cxn modelId="{5371ABE7-8266-4452-A3DD-0E2D20059E8B}" type="presOf" srcId="{698965D7-4B98-463F-AAA6-0AFF1C591D48}" destId="{7AAEAB59-2F7C-4A80-835E-B97DE89BC306}" srcOrd="0" destOrd="0" presId="urn:microsoft.com/office/officeart/2005/8/layout/orgChart1"/>
    <dgm:cxn modelId="{8C074289-5E1B-4411-A381-D705761DC7D8}" srcId="{1DEB908F-D13C-4490-A0C0-4A43CAF6A0E2}" destId="{D19203FA-A919-4A0B-BAC8-28DE7F5D1663}" srcOrd="0" destOrd="0" parTransId="{06D6E964-ECCB-4B61-83BF-205189A889AF}" sibTransId="{94D1A624-A335-443D-9D76-28E2B54A053D}"/>
    <dgm:cxn modelId="{2BA475EC-7495-4C3A-9E2C-3022E1773C0E}" type="presOf" srcId="{1DEB908F-D13C-4490-A0C0-4A43CAF6A0E2}" destId="{83F47302-57BE-43CE-A6F1-381C522B40F2}" srcOrd="0" destOrd="0" presId="urn:microsoft.com/office/officeart/2005/8/layout/orgChart1"/>
    <dgm:cxn modelId="{488EF40E-A67E-48D1-A7DB-5DD7D3B916FF}" type="presParOf" srcId="{83F47302-57BE-43CE-A6F1-381C522B40F2}" destId="{116F0B2F-160E-4803-B6A5-D889D8D669E0}" srcOrd="0" destOrd="0" presId="urn:microsoft.com/office/officeart/2005/8/layout/orgChart1"/>
    <dgm:cxn modelId="{AD472B0B-7F06-4A30-96D7-265824D28D10}" type="presParOf" srcId="{116F0B2F-160E-4803-B6A5-D889D8D669E0}" destId="{B12A1B93-4C92-43A3-9DE5-AAFE37759418}" srcOrd="0" destOrd="0" presId="urn:microsoft.com/office/officeart/2005/8/layout/orgChart1"/>
    <dgm:cxn modelId="{6E68615F-2761-45F3-9D94-3742F7DE2140}" type="presParOf" srcId="{B12A1B93-4C92-43A3-9DE5-AAFE37759418}" destId="{CBC36E9E-A855-4348-BB0C-61B4E60ABE05}" srcOrd="0" destOrd="0" presId="urn:microsoft.com/office/officeart/2005/8/layout/orgChart1"/>
    <dgm:cxn modelId="{D0493117-9EA4-4FCB-B0F7-C401A6CE0FE5}" type="presParOf" srcId="{B12A1B93-4C92-43A3-9DE5-AAFE37759418}" destId="{DD48835D-92E2-473E-A8C3-55306045C89A}" srcOrd="1" destOrd="0" presId="urn:microsoft.com/office/officeart/2005/8/layout/orgChart1"/>
    <dgm:cxn modelId="{482EDB54-8F48-4785-A8F1-5EFA2E8461B0}" type="presParOf" srcId="{116F0B2F-160E-4803-B6A5-D889D8D669E0}" destId="{FDD82C19-7CDD-449A-9887-C2D4CF20B33D}" srcOrd="1" destOrd="0" presId="urn:microsoft.com/office/officeart/2005/8/layout/orgChart1"/>
    <dgm:cxn modelId="{06B51F1D-AF1D-4719-B878-95762037C964}" type="presParOf" srcId="{FDD82C19-7CDD-449A-9887-C2D4CF20B33D}" destId="{19AB49F4-FBB2-4950-B23B-0FA102F0F799}" srcOrd="0" destOrd="0" presId="urn:microsoft.com/office/officeart/2005/8/layout/orgChart1"/>
    <dgm:cxn modelId="{4AC602E7-1119-4502-82BD-D483BBEA9536}" type="presParOf" srcId="{FDD82C19-7CDD-449A-9887-C2D4CF20B33D}" destId="{1A31D3EF-F920-4958-8437-C01A92483BA6}" srcOrd="1" destOrd="0" presId="urn:microsoft.com/office/officeart/2005/8/layout/orgChart1"/>
    <dgm:cxn modelId="{89AE75FC-0D02-43FE-881B-7746A71C3AA9}" type="presParOf" srcId="{1A31D3EF-F920-4958-8437-C01A92483BA6}" destId="{564816E5-6CE1-4E49-BD9B-D87F80E9732F}" srcOrd="0" destOrd="0" presId="urn:microsoft.com/office/officeart/2005/8/layout/orgChart1"/>
    <dgm:cxn modelId="{9EE9F2E0-BEBF-461C-A0E9-2F9C1067D008}" type="presParOf" srcId="{564816E5-6CE1-4E49-BD9B-D87F80E9732F}" destId="{0EA5FB5A-AF6D-4125-894D-405812048592}" srcOrd="0" destOrd="0" presId="urn:microsoft.com/office/officeart/2005/8/layout/orgChart1"/>
    <dgm:cxn modelId="{E8B3A049-8A57-4418-AC64-931210D46905}" type="presParOf" srcId="{564816E5-6CE1-4E49-BD9B-D87F80E9732F}" destId="{A52DF33A-8393-4CB1-80A8-34C9D0E3DEAA}" srcOrd="1" destOrd="0" presId="urn:microsoft.com/office/officeart/2005/8/layout/orgChart1"/>
    <dgm:cxn modelId="{404F8E1A-C197-4AF8-9FA2-5B415F40A43E}" type="presParOf" srcId="{1A31D3EF-F920-4958-8437-C01A92483BA6}" destId="{90CCBD88-F68B-462A-8F01-D521D3A26F9F}" srcOrd="1" destOrd="0" presId="urn:microsoft.com/office/officeart/2005/8/layout/orgChart1"/>
    <dgm:cxn modelId="{C8BD9504-F541-4AEB-8184-B19CBC61E21D}" type="presParOf" srcId="{1A31D3EF-F920-4958-8437-C01A92483BA6}" destId="{E4289A7F-8161-421B-B706-3BCC6D9A4D1A}" srcOrd="2" destOrd="0" presId="urn:microsoft.com/office/officeart/2005/8/layout/orgChart1"/>
    <dgm:cxn modelId="{370F485A-240F-4539-B6C9-B593BDBCDE9A}" type="presParOf" srcId="{FDD82C19-7CDD-449A-9887-C2D4CF20B33D}" destId="{8BB3CD2C-D2CE-4E77-9204-F693E784F6AB}" srcOrd="2" destOrd="0" presId="urn:microsoft.com/office/officeart/2005/8/layout/orgChart1"/>
    <dgm:cxn modelId="{C02E8B09-963F-41CB-89CF-E6FA426168C2}" type="presParOf" srcId="{FDD82C19-7CDD-449A-9887-C2D4CF20B33D}" destId="{282AE202-B85D-4D1D-BAC1-A6B9086AEDA6}" srcOrd="3" destOrd="0" presId="urn:microsoft.com/office/officeart/2005/8/layout/orgChart1"/>
    <dgm:cxn modelId="{39A31A62-11CD-4BD8-9F8E-109E482E0E05}" type="presParOf" srcId="{282AE202-B85D-4D1D-BAC1-A6B9086AEDA6}" destId="{FB940A6C-E594-4EE8-BB8F-09521B82FF5C}" srcOrd="0" destOrd="0" presId="urn:microsoft.com/office/officeart/2005/8/layout/orgChart1"/>
    <dgm:cxn modelId="{DE7B889E-41E3-467D-B129-3B984699F6B0}" type="presParOf" srcId="{FB940A6C-E594-4EE8-BB8F-09521B82FF5C}" destId="{7AAEAB59-2F7C-4A80-835E-B97DE89BC306}" srcOrd="0" destOrd="0" presId="urn:microsoft.com/office/officeart/2005/8/layout/orgChart1"/>
    <dgm:cxn modelId="{CB445F93-B305-47B7-9171-0C546E3FD792}" type="presParOf" srcId="{FB940A6C-E594-4EE8-BB8F-09521B82FF5C}" destId="{2C494634-0F11-44AB-8EE7-37DDD0CEE6AD}" srcOrd="1" destOrd="0" presId="urn:microsoft.com/office/officeart/2005/8/layout/orgChart1"/>
    <dgm:cxn modelId="{3197D5F7-4549-41BE-A13B-999C4BD35B38}" type="presParOf" srcId="{282AE202-B85D-4D1D-BAC1-A6B9086AEDA6}" destId="{9301000B-40B0-4BC2-8ADB-BA33D85C4EC6}" srcOrd="1" destOrd="0" presId="urn:microsoft.com/office/officeart/2005/8/layout/orgChart1"/>
    <dgm:cxn modelId="{ECC6C8C4-BDB7-490A-B0FB-03CD9808869F}" type="presParOf" srcId="{282AE202-B85D-4D1D-BAC1-A6B9086AEDA6}" destId="{1A07829A-C4CD-4415-9BAF-2E3CE7F0F1FA}" srcOrd="2" destOrd="0" presId="urn:microsoft.com/office/officeart/2005/8/layout/orgChart1"/>
    <dgm:cxn modelId="{B5C8CC35-C11D-4EC8-B8F1-E2744BE61D94}" type="presParOf" srcId="{116F0B2F-160E-4803-B6A5-D889D8D669E0}" destId="{D7949C76-7F62-4D24-9656-F5166E4EC10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E51519-23E9-4779-8256-176CD25E9225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2213EA5E-6E35-4304-BE44-C863329D4589}">
      <dgm:prSet phldrT="[Текст]" custT="1"/>
      <dgm:spPr>
        <a:noFill/>
      </dgm:spPr>
      <dgm:t>
        <a:bodyPr anchor="t"/>
        <a:lstStyle/>
        <a:p>
          <a:r>
            <a:rPr lang="ru-RU" sz="2800" b="1" dirty="0" smtClean="0">
              <a:solidFill>
                <a:schemeClr val="bg1"/>
              </a:solidFill>
            </a:rPr>
            <a:t>Составлено протоколов </a:t>
          </a:r>
          <a:endParaRPr lang="ru-RU" sz="2800" b="1" dirty="0">
            <a:solidFill>
              <a:schemeClr val="bg1"/>
            </a:solidFill>
          </a:endParaRPr>
        </a:p>
        <a:p>
          <a:r>
            <a:rPr lang="ru-RU" sz="2800" b="1" dirty="0" smtClean="0">
              <a:solidFill>
                <a:schemeClr val="bg1"/>
              </a:solidFill>
            </a:rPr>
            <a:t>138</a:t>
          </a:r>
          <a:r>
            <a:rPr lang="ru-RU" sz="2800" dirty="0" smtClean="0">
              <a:solidFill>
                <a:schemeClr val="bg1"/>
              </a:solidFill>
            </a:rPr>
            <a:t> </a:t>
          </a:r>
          <a:endParaRPr lang="ru-RU" sz="2800" dirty="0">
            <a:solidFill>
              <a:schemeClr val="bg1"/>
            </a:solidFill>
          </a:endParaRPr>
        </a:p>
      </dgm:t>
    </dgm:pt>
    <dgm:pt modelId="{FAAEF39C-9F93-4BC2-BAA7-9AC1F8A21B68}" type="parTrans" cxnId="{9608E7E1-A443-4EC7-ACB7-C4C126CADC12}">
      <dgm:prSet/>
      <dgm:spPr/>
      <dgm:t>
        <a:bodyPr/>
        <a:lstStyle/>
        <a:p>
          <a:endParaRPr lang="ru-RU"/>
        </a:p>
      </dgm:t>
    </dgm:pt>
    <dgm:pt modelId="{481CBB29-CDCD-4CF2-AE85-3EE9D9F2F12B}" type="sibTrans" cxnId="{9608E7E1-A443-4EC7-ACB7-C4C126CADC12}">
      <dgm:prSet/>
      <dgm:spPr/>
      <dgm:t>
        <a:bodyPr/>
        <a:lstStyle/>
        <a:p>
          <a:endParaRPr lang="ru-RU"/>
        </a:p>
      </dgm:t>
    </dgm:pt>
    <dgm:pt modelId="{2D1BC5E1-7451-44A0-BC96-9AD1FA3FE8FB}">
      <dgm:prSet phldrT="[Текст]" custT="1"/>
      <dgm:spPr>
        <a:noFill/>
      </dgm:spPr>
      <dgm:t>
        <a:bodyPr anchor="t"/>
        <a:lstStyle/>
        <a:p>
          <a:pPr>
            <a:spcAft>
              <a:spcPts val="0"/>
            </a:spcAft>
          </a:pPr>
          <a:r>
            <a:rPr lang="ru-RU" sz="2800" b="1" dirty="0">
              <a:solidFill>
                <a:schemeClr val="bg1"/>
              </a:solidFill>
            </a:rPr>
            <a:t>Рассмотрено </a:t>
          </a:r>
        </a:p>
        <a:p>
          <a:pPr>
            <a:spcAft>
              <a:spcPts val="0"/>
            </a:spcAft>
          </a:pPr>
          <a:r>
            <a:rPr lang="ru-RU" sz="2800" b="1" dirty="0">
              <a:solidFill>
                <a:schemeClr val="bg1"/>
              </a:solidFill>
            </a:rPr>
            <a:t>мировым судом</a:t>
          </a:r>
        </a:p>
        <a:p>
          <a:pPr>
            <a:spcAft>
              <a:spcPct val="35000"/>
            </a:spcAft>
          </a:pPr>
          <a:r>
            <a:rPr lang="ru-RU" sz="2800" b="1" dirty="0">
              <a:solidFill>
                <a:schemeClr val="bg1"/>
              </a:solidFill>
            </a:rPr>
            <a:t>79</a:t>
          </a:r>
        </a:p>
      </dgm:t>
    </dgm:pt>
    <dgm:pt modelId="{34ED406C-393D-4C0F-A31C-ADDA86F0C5CB}" type="parTrans" cxnId="{3A3B1720-F342-4764-A4EC-85D0B37C9A22}">
      <dgm:prSet/>
      <dgm:spPr/>
      <dgm:t>
        <a:bodyPr/>
        <a:lstStyle/>
        <a:p>
          <a:endParaRPr lang="ru-RU"/>
        </a:p>
      </dgm:t>
    </dgm:pt>
    <dgm:pt modelId="{7BC2CFA0-F086-40D5-9CF1-082543A44AA6}" type="sibTrans" cxnId="{3A3B1720-F342-4764-A4EC-85D0B37C9A22}">
      <dgm:prSet/>
      <dgm:spPr/>
      <dgm:t>
        <a:bodyPr/>
        <a:lstStyle/>
        <a:p>
          <a:endParaRPr lang="ru-RU"/>
        </a:p>
      </dgm:t>
    </dgm:pt>
    <dgm:pt modelId="{21B37FF7-E54E-4BEE-8E4A-CB4E0FA90FE2}">
      <dgm:prSet phldrT="[Текст]" custT="1"/>
      <dgm:spPr>
        <a:noFill/>
      </dgm:spPr>
      <dgm:t>
        <a:bodyPr anchor="t"/>
        <a:lstStyle/>
        <a:p>
          <a:r>
            <a:rPr lang="ru-RU" sz="2800" b="1" dirty="0">
              <a:solidFill>
                <a:schemeClr val="bg1"/>
              </a:solidFill>
            </a:rPr>
            <a:t>Наложено штрафов</a:t>
          </a:r>
        </a:p>
        <a:p>
          <a:r>
            <a:rPr lang="ru-RU" sz="2800" b="1" dirty="0">
              <a:solidFill>
                <a:schemeClr val="bg1"/>
              </a:solidFill>
            </a:rPr>
            <a:t>699 000 руб.</a:t>
          </a:r>
        </a:p>
      </dgm:t>
    </dgm:pt>
    <dgm:pt modelId="{7CCC13D0-5FEB-40F0-8C87-BB4F1F0E5519}" type="parTrans" cxnId="{F745D34A-AAA4-4209-8D75-7D10DE960AAB}">
      <dgm:prSet/>
      <dgm:spPr/>
      <dgm:t>
        <a:bodyPr/>
        <a:lstStyle/>
        <a:p>
          <a:endParaRPr lang="ru-RU"/>
        </a:p>
      </dgm:t>
    </dgm:pt>
    <dgm:pt modelId="{50AAF2F6-553E-41B2-BDEE-09C0BD060642}" type="sibTrans" cxnId="{F745D34A-AAA4-4209-8D75-7D10DE960AAB}">
      <dgm:prSet/>
      <dgm:spPr/>
      <dgm:t>
        <a:bodyPr/>
        <a:lstStyle/>
        <a:p>
          <a:endParaRPr lang="ru-RU"/>
        </a:p>
      </dgm:t>
    </dgm:pt>
    <dgm:pt modelId="{B29ABD3E-3D8E-4C5F-A0C0-DCAEADC2B704}" type="pres">
      <dgm:prSet presAssocID="{E6E51519-23E9-4779-8256-176CD25E9225}" presName="Name0" presStyleCnt="0">
        <dgm:presLayoutVars>
          <dgm:dir/>
          <dgm:resizeHandles val="exact"/>
        </dgm:presLayoutVars>
      </dgm:prSet>
      <dgm:spPr/>
    </dgm:pt>
    <dgm:pt modelId="{CD8FE667-C7C2-45BA-9DED-A162C2ACEEA2}" type="pres">
      <dgm:prSet presAssocID="{2213EA5E-6E35-4304-BE44-C863329D4589}" presName="node" presStyleLbl="node1" presStyleIdx="0" presStyleCnt="3" custAng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C8643-EE87-4D92-830A-89419D52D68A}" type="pres">
      <dgm:prSet presAssocID="{481CBB29-CDCD-4CF2-AE85-3EE9D9F2F12B}" presName="sibTrans" presStyleLbl="sibTrans2D1" presStyleIdx="0" presStyleCnt="2"/>
      <dgm:spPr/>
      <dgm:t>
        <a:bodyPr/>
        <a:lstStyle/>
        <a:p>
          <a:endParaRPr lang="ru-RU"/>
        </a:p>
      </dgm:t>
    </dgm:pt>
    <dgm:pt modelId="{895E0C0E-A8E9-4287-BE36-4841AE745304}" type="pres">
      <dgm:prSet presAssocID="{481CBB29-CDCD-4CF2-AE85-3EE9D9F2F12B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A58449A7-64C8-4809-8939-B30A4436FCF8}" type="pres">
      <dgm:prSet presAssocID="{2D1BC5E1-7451-44A0-BC96-9AD1FA3FE8F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D5A350-22E9-4744-90B8-AF8510254C8D}" type="pres">
      <dgm:prSet presAssocID="{7BC2CFA0-F086-40D5-9CF1-082543A44AA6}" presName="sibTrans" presStyleLbl="sibTrans2D1" presStyleIdx="1" presStyleCnt="2"/>
      <dgm:spPr/>
      <dgm:t>
        <a:bodyPr/>
        <a:lstStyle/>
        <a:p>
          <a:endParaRPr lang="ru-RU"/>
        </a:p>
      </dgm:t>
    </dgm:pt>
    <dgm:pt modelId="{67BACAE5-C332-4D9C-BE25-4494509AF429}" type="pres">
      <dgm:prSet presAssocID="{7BC2CFA0-F086-40D5-9CF1-082543A44AA6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8905BF7-5D4B-4AEB-916B-37D9D8C9EEB1}" type="pres">
      <dgm:prSet presAssocID="{21B37FF7-E54E-4BEE-8E4A-CB4E0FA90FE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45D34A-AAA4-4209-8D75-7D10DE960AAB}" srcId="{E6E51519-23E9-4779-8256-176CD25E9225}" destId="{21B37FF7-E54E-4BEE-8E4A-CB4E0FA90FE2}" srcOrd="2" destOrd="0" parTransId="{7CCC13D0-5FEB-40F0-8C87-BB4F1F0E5519}" sibTransId="{50AAF2F6-553E-41B2-BDEE-09C0BD060642}"/>
    <dgm:cxn modelId="{3A3B1720-F342-4764-A4EC-85D0B37C9A22}" srcId="{E6E51519-23E9-4779-8256-176CD25E9225}" destId="{2D1BC5E1-7451-44A0-BC96-9AD1FA3FE8FB}" srcOrd="1" destOrd="0" parTransId="{34ED406C-393D-4C0F-A31C-ADDA86F0C5CB}" sibTransId="{7BC2CFA0-F086-40D5-9CF1-082543A44AA6}"/>
    <dgm:cxn modelId="{69EE6657-FC74-464E-AA1D-EDE7D0FDD5E6}" type="presOf" srcId="{7BC2CFA0-F086-40D5-9CF1-082543A44AA6}" destId="{67BACAE5-C332-4D9C-BE25-4494509AF429}" srcOrd="1" destOrd="0" presId="urn:microsoft.com/office/officeart/2005/8/layout/process1"/>
    <dgm:cxn modelId="{D77092DA-D7FA-4C79-B57A-E97BCD7214A6}" type="presOf" srcId="{2D1BC5E1-7451-44A0-BC96-9AD1FA3FE8FB}" destId="{A58449A7-64C8-4809-8939-B30A4436FCF8}" srcOrd="0" destOrd="0" presId="urn:microsoft.com/office/officeart/2005/8/layout/process1"/>
    <dgm:cxn modelId="{9608E7E1-A443-4EC7-ACB7-C4C126CADC12}" srcId="{E6E51519-23E9-4779-8256-176CD25E9225}" destId="{2213EA5E-6E35-4304-BE44-C863329D4589}" srcOrd="0" destOrd="0" parTransId="{FAAEF39C-9F93-4BC2-BAA7-9AC1F8A21B68}" sibTransId="{481CBB29-CDCD-4CF2-AE85-3EE9D9F2F12B}"/>
    <dgm:cxn modelId="{F56FD62E-974F-42B2-A9F4-4A5A5A059840}" type="presOf" srcId="{481CBB29-CDCD-4CF2-AE85-3EE9D9F2F12B}" destId="{895E0C0E-A8E9-4287-BE36-4841AE745304}" srcOrd="1" destOrd="0" presId="urn:microsoft.com/office/officeart/2005/8/layout/process1"/>
    <dgm:cxn modelId="{E3FA0974-F7F8-45A3-80FE-BB77258EAD94}" type="presOf" srcId="{E6E51519-23E9-4779-8256-176CD25E9225}" destId="{B29ABD3E-3D8E-4C5F-A0C0-DCAEADC2B704}" srcOrd="0" destOrd="0" presId="urn:microsoft.com/office/officeart/2005/8/layout/process1"/>
    <dgm:cxn modelId="{DA717B58-3FD2-40F7-84D3-DC76CDEA3BD1}" type="presOf" srcId="{2213EA5E-6E35-4304-BE44-C863329D4589}" destId="{CD8FE667-C7C2-45BA-9DED-A162C2ACEEA2}" srcOrd="0" destOrd="0" presId="urn:microsoft.com/office/officeart/2005/8/layout/process1"/>
    <dgm:cxn modelId="{BC63F15B-08AC-44A5-A012-A62C5B475673}" type="presOf" srcId="{21B37FF7-E54E-4BEE-8E4A-CB4E0FA90FE2}" destId="{98905BF7-5D4B-4AEB-916B-37D9D8C9EEB1}" srcOrd="0" destOrd="0" presId="urn:microsoft.com/office/officeart/2005/8/layout/process1"/>
    <dgm:cxn modelId="{94B3E2B4-7151-4312-8FE4-B99280B2D843}" type="presOf" srcId="{7BC2CFA0-F086-40D5-9CF1-082543A44AA6}" destId="{B6D5A350-22E9-4744-90B8-AF8510254C8D}" srcOrd="0" destOrd="0" presId="urn:microsoft.com/office/officeart/2005/8/layout/process1"/>
    <dgm:cxn modelId="{7724A4CB-E257-4001-B9EF-7F453D018413}" type="presOf" srcId="{481CBB29-CDCD-4CF2-AE85-3EE9D9F2F12B}" destId="{FDDC8643-EE87-4D92-830A-89419D52D68A}" srcOrd="0" destOrd="0" presId="urn:microsoft.com/office/officeart/2005/8/layout/process1"/>
    <dgm:cxn modelId="{008015B3-C0D4-42A2-8CF9-A2CF7252D539}" type="presParOf" srcId="{B29ABD3E-3D8E-4C5F-A0C0-DCAEADC2B704}" destId="{CD8FE667-C7C2-45BA-9DED-A162C2ACEEA2}" srcOrd="0" destOrd="0" presId="urn:microsoft.com/office/officeart/2005/8/layout/process1"/>
    <dgm:cxn modelId="{F7C13691-1FD6-4953-8981-8DA257013F29}" type="presParOf" srcId="{B29ABD3E-3D8E-4C5F-A0C0-DCAEADC2B704}" destId="{FDDC8643-EE87-4D92-830A-89419D52D68A}" srcOrd="1" destOrd="0" presId="urn:microsoft.com/office/officeart/2005/8/layout/process1"/>
    <dgm:cxn modelId="{B4324AFC-EFC7-4ED7-83EA-976BE152230A}" type="presParOf" srcId="{FDDC8643-EE87-4D92-830A-89419D52D68A}" destId="{895E0C0E-A8E9-4287-BE36-4841AE745304}" srcOrd="0" destOrd="0" presId="urn:microsoft.com/office/officeart/2005/8/layout/process1"/>
    <dgm:cxn modelId="{807DF321-DFD9-4C15-BFB3-F112527EF2FA}" type="presParOf" srcId="{B29ABD3E-3D8E-4C5F-A0C0-DCAEADC2B704}" destId="{A58449A7-64C8-4809-8939-B30A4436FCF8}" srcOrd="2" destOrd="0" presId="urn:microsoft.com/office/officeart/2005/8/layout/process1"/>
    <dgm:cxn modelId="{F63C4725-5FA2-46EC-A79A-040096C4D3E0}" type="presParOf" srcId="{B29ABD3E-3D8E-4C5F-A0C0-DCAEADC2B704}" destId="{B6D5A350-22E9-4744-90B8-AF8510254C8D}" srcOrd="3" destOrd="0" presId="urn:microsoft.com/office/officeart/2005/8/layout/process1"/>
    <dgm:cxn modelId="{AD9D44C3-1914-468A-8DD8-EE865FF41310}" type="presParOf" srcId="{B6D5A350-22E9-4744-90B8-AF8510254C8D}" destId="{67BACAE5-C332-4D9C-BE25-4494509AF429}" srcOrd="0" destOrd="0" presId="urn:microsoft.com/office/officeart/2005/8/layout/process1"/>
    <dgm:cxn modelId="{A7D3B470-AF30-47E9-B879-74FFD37F902A}" type="presParOf" srcId="{B29ABD3E-3D8E-4C5F-A0C0-DCAEADC2B704}" destId="{98905BF7-5D4B-4AEB-916B-37D9D8C9EEB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DFA8DB-D421-4D97-95AD-2BF090D8207D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2B519324-4573-4D7D-8705-7DAC43D568C2}">
      <dgm:prSet phldrT="[Текст]" phldr="0"/>
      <dgm:spPr/>
      <dgm:t>
        <a:bodyPr/>
        <a:lstStyle/>
        <a:p>
          <a:pPr rtl="0"/>
          <a:r>
            <a:rPr lang="ru-RU" dirty="0">
              <a:latin typeface="Calibri"/>
            </a:rPr>
            <a:t> </a:t>
          </a:r>
          <a:r>
            <a:rPr lang="ru-RU" b="1" dirty="0">
              <a:latin typeface="Times New Roman"/>
              <a:cs typeface="Times New Roman"/>
            </a:rPr>
            <a:t>386                            </a:t>
          </a:r>
          <a:r>
            <a:rPr lang="ru-RU" dirty="0">
              <a:latin typeface="Times New Roman"/>
              <a:cs typeface="Times New Roman"/>
            </a:rPr>
            <a:t>автомобилей </a:t>
          </a:r>
          <a:r>
            <a:rPr lang="ru-RU" dirty="0" smtClean="0">
              <a:latin typeface="Times New Roman"/>
              <a:cs typeface="Times New Roman"/>
            </a:rPr>
            <a:t>выявлено</a:t>
          </a:r>
          <a:endParaRPr lang="ru-RU" b="1" dirty="0">
            <a:latin typeface="Times New Roman"/>
            <a:cs typeface="Times New Roman"/>
          </a:endParaRPr>
        </a:p>
      </dgm:t>
    </dgm:pt>
    <dgm:pt modelId="{C6E94287-4257-4552-91C6-3D3883EBE4DD}" type="parTrans" cxnId="{AAD81506-0F2B-42F5-A9BE-3625580A0BB7}">
      <dgm:prSet/>
      <dgm:spPr/>
      <dgm:t>
        <a:bodyPr/>
        <a:lstStyle/>
        <a:p>
          <a:endParaRPr lang="ru-RU"/>
        </a:p>
      </dgm:t>
    </dgm:pt>
    <dgm:pt modelId="{B928CE33-D4B3-4159-8CDC-F6DED55188B2}" type="sibTrans" cxnId="{AAD81506-0F2B-42F5-A9BE-3625580A0BB7}">
      <dgm:prSet/>
      <dgm:spPr/>
      <dgm:t>
        <a:bodyPr/>
        <a:lstStyle/>
        <a:p>
          <a:endParaRPr lang="ru-RU"/>
        </a:p>
      </dgm:t>
    </dgm:pt>
    <dgm:pt modelId="{171D6FA8-C3F5-4C20-89C0-0E41BBD6A9B9}">
      <dgm:prSet phldrT="[Текст]" phldr="0"/>
      <dgm:spPr/>
      <dgm:t>
        <a:bodyPr/>
        <a:lstStyle/>
        <a:p>
          <a:pPr rtl="0"/>
          <a:r>
            <a:rPr lang="ru-RU" dirty="0">
              <a:latin typeface="Times New Roman"/>
              <a:cs typeface="Times New Roman"/>
            </a:rPr>
            <a:t> </a:t>
          </a:r>
          <a:r>
            <a:rPr lang="ru-RU" b="1" dirty="0">
              <a:latin typeface="Times New Roman"/>
              <a:cs typeface="Times New Roman"/>
            </a:rPr>
            <a:t>223</a:t>
          </a:r>
          <a:r>
            <a:rPr lang="ru-RU" dirty="0">
              <a:latin typeface="Times New Roman"/>
              <a:cs typeface="Times New Roman"/>
            </a:rPr>
            <a:t>                               автомобиля убраны самостоятельно владельцами</a:t>
          </a:r>
        </a:p>
      </dgm:t>
    </dgm:pt>
    <dgm:pt modelId="{708110F6-77AD-4FAF-BCA5-954B3E08A50D}" type="parTrans" cxnId="{ECCC6393-24B2-4A8D-B85E-35F970F6931D}">
      <dgm:prSet/>
      <dgm:spPr/>
      <dgm:t>
        <a:bodyPr/>
        <a:lstStyle/>
        <a:p>
          <a:endParaRPr lang="ru-RU"/>
        </a:p>
      </dgm:t>
    </dgm:pt>
    <dgm:pt modelId="{CB48AC99-E2F4-4508-B42B-C7D2C42332DB}" type="sibTrans" cxnId="{ECCC6393-24B2-4A8D-B85E-35F970F6931D}">
      <dgm:prSet/>
      <dgm:spPr/>
      <dgm:t>
        <a:bodyPr/>
        <a:lstStyle/>
        <a:p>
          <a:endParaRPr lang="ru-RU"/>
        </a:p>
      </dgm:t>
    </dgm:pt>
    <dgm:pt modelId="{D5FE2281-ACC6-4ACD-AC2E-2353FFE45DFA}" type="pres">
      <dgm:prSet presAssocID="{8ADFA8DB-D421-4D97-95AD-2BF090D8207D}" presName="Name0" presStyleCnt="0">
        <dgm:presLayoutVars>
          <dgm:dir/>
          <dgm:resizeHandles val="exact"/>
        </dgm:presLayoutVars>
      </dgm:prSet>
      <dgm:spPr/>
    </dgm:pt>
    <dgm:pt modelId="{0E37085F-F566-460C-A557-5AAD458D9DC2}" type="pres">
      <dgm:prSet presAssocID="{2B519324-4573-4D7D-8705-7DAC43D568C2}" presName="parTxOnly" presStyleLbl="node1" presStyleIdx="0" presStyleCnt="2" custLinFactX="43080" custLinFactNeighborX="100000" custLinFactNeighborY="-231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6BA112-E750-42F8-9BC4-AED5E107A92B}" type="pres">
      <dgm:prSet presAssocID="{B928CE33-D4B3-4159-8CDC-F6DED55188B2}" presName="parSpace" presStyleCnt="0"/>
      <dgm:spPr/>
    </dgm:pt>
    <dgm:pt modelId="{616590BA-F33B-4CC7-BE7A-92BC03FDC55A}" type="pres">
      <dgm:prSet presAssocID="{171D6FA8-C3F5-4C20-89C0-0E41BBD6A9B9}" presName="parTxOnly" presStyleLbl="node1" presStyleIdx="1" presStyleCnt="2" custLinFactNeighborX="4745" custLinFactNeighborY="626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B534AB-89B4-44A0-9B7B-4428265DF30D}" type="presOf" srcId="{8ADFA8DB-D421-4D97-95AD-2BF090D8207D}" destId="{D5FE2281-ACC6-4ACD-AC2E-2353FFE45DFA}" srcOrd="0" destOrd="0" presId="urn:microsoft.com/office/officeart/2005/8/layout/hChevron3"/>
    <dgm:cxn modelId="{ECCC6393-24B2-4A8D-B85E-35F970F6931D}" srcId="{8ADFA8DB-D421-4D97-95AD-2BF090D8207D}" destId="{171D6FA8-C3F5-4C20-89C0-0E41BBD6A9B9}" srcOrd="1" destOrd="0" parTransId="{708110F6-77AD-4FAF-BCA5-954B3E08A50D}" sibTransId="{CB48AC99-E2F4-4508-B42B-C7D2C42332DB}"/>
    <dgm:cxn modelId="{5D494BC3-CE4B-4308-B7C6-8578539E17C0}" type="presOf" srcId="{171D6FA8-C3F5-4C20-89C0-0E41BBD6A9B9}" destId="{616590BA-F33B-4CC7-BE7A-92BC03FDC55A}" srcOrd="0" destOrd="0" presId="urn:microsoft.com/office/officeart/2005/8/layout/hChevron3"/>
    <dgm:cxn modelId="{AAD81506-0F2B-42F5-A9BE-3625580A0BB7}" srcId="{8ADFA8DB-D421-4D97-95AD-2BF090D8207D}" destId="{2B519324-4573-4D7D-8705-7DAC43D568C2}" srcOrd="0" destOrd="0" parTransId="{C6E94287-4257-4552-91C6-3D3883EBE4DD}" sibTransId="{B928CE33-D4B3-4159-8CDC-F6DED55188B2}"/>
    <dgm:cxn modelId="{E2DC302C-10D5-40DA-A9DA-66884DD22D75}" type="presOf" srcId="{2B519324-4573-4D7D-8705-7DAC43D568C2}" destId="{0E37085F-F566-460C-A557-5AAD458D9DC2}" srcOrd="0" destOrd="0" presId="urn:microsoft.com/office/officeart/2005/8/layout/hChevron3"/>
    <dgm:cxn modelId="{225E5AB2-2E64-49CB-8F94-0D8A5E9CBD9C}" type="presParOf" srcId="{D5FE2281-ACC6-4ACD-AC2E-2353FFE45DFA}" destId="{0E37085F-F566-460C-A557-5AAD458D9DC2}" srcOrd="0" destOrd="0" presId="urn:microsoft.com/office/officeart/2005/8/layout/hChevron3"/>
    <dgm:cxn modelId="{B362E84F-FE82-437E-BF7E-999575DA2A6E}" type="presParOf" srcId="{D5FE2281-ACC6-4ACD-AC2E-2353FFE45DFA}" destId="{646BA112-E750-42F8-9BC4-AED5E107A92B}" srcOrd="1" destOrd="0" presId="urn:microsoft.com/office/officeart/2005/8/layout/hChevron3"/>
    <dgm:cxn modelId="{3DD15CE5-9F7C-45C4-B9FC-4659368C76CA}" type="presParOf" srcId="{D5FE2281-ACC6-4ACD-AC2E-2353FFE45DFA}" destId="{616590BA-F33B-4CC7-BE7A-92BC03FDC55A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82C64B-A1CE-4907-A8DE-55167757B939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CB0BEA-B504-43E8-9A62-23C7C8268A53}">
      <dgm:prSet phldrT="[Текст]" phldr="0"/>
      <dgm:spPr/>
      <dgm:t>
        <a:bodyPr/>
        <a:lstStyle/>
        <a:p>
          <a:pPr algn="ctr" rtl="0"/>
          <a:r>
            <a:rPr lang="ru-RU" u="none" dirty="0">
              <a:solidFill>
                <a:schemeClr val="bg1"/>
              </a:solidFill>
              <a:latin typeface="Times New Roman"/>
              <a:cs typeface="Times New Roman"/>
            </a:rPr>
            <a:t>Позвонить по телефону                          70-11-72 </a:t>
          </a:r>
          <a:r>
            <a:rPr lang="ru-RU" u="none" dirty="0" smtClean="0">
              <a:solidFill>
                <a:schemeClr val="bg1"/>
              </a:solidFill>
              <a:latin typeface="Times New Roman"/>
              <a:cs typeface="Times New Roman"/>
            </a:rPr>
            <a:t> </a:t>
          </a:r>
        </a:p>
        <a:p>
          <a:pPr algn="ctr" rtl="0"/>
          <a:r>
            <a:rPr lang="ru-RU" u="none" dirty="0" smtClean="0">
              <a:solidFill>
                <a:schemeClr val="bg1"/>
              </a:solidFill>
              <a:latin typeface="Times New Roman"/>
              <a:cs typeface="Times New Roman"/>
            </a:rPr>
            <a:t>70-11-73</a:t>
          </a:r>
          <a:endParaRPr lang="ru-RU" u="none" dirty="0">
            <a:solidFill>
              <a:schemeClr val="bg1"/>
            </a:solidFill>
            <a:latin typeface="Calibri"/>
            <a:ea typeface="Calibri"/>
            <a:cs typeface="Calibri"/>
          </a:endParaRPr>
        </a:p>
      </dgm:t>
    </dgm:pt>
    <dgm:pt modelId="{AE54E71F-0492-4F90-B95E-008E8195E610}" type="parTrans" cxnId="{48A071A1-D6BE-44DC-867C-02DAE5CB1B60}">
      <dgm:prSet/>
      <dgm:spPr/>
      <dgm:t>
        <a:bodyPr/>
        <a:lstStyle/>
        <a:p>
          <a:endParaRPr lang="ru-RU"/>
        </a:p>
      </dgm:t>
    </dgm:pt>
    <dgm:pt modelId="{655AB2AA-5FBF-464B-ADE2-4FCE8AF38FF7}" type="sibTrans" cxnId="{48A071A1-D6BE-44DC-867C-02DAE5CB1B60}">
      <dgm:prSet/>
      <dgm:spPr/>
      <dgm:t>
        <a:bodyPr/>
        <a:lstStyle/>
        <a:p>
          <a:endParaRPr lang="ru-RU"/>
        </a:p>
      </dgm:t>
    </dgm:pt>
    <dgm:pt modelId="{36D1610B-3F46-40C4-A518-2A2507A696D5}">
      <dgm:prSet phldr="0"/>
      <dgm:spPr/>
      <dgm:t>
        <a:bodyPr/>
        <a:lstStyle/>
        <a:p>
          <a:pPr algn="ctr"/>
          <a:r>
            <a:rPr lang="ru-RU" u="none" dirty="0">
              <a:solidFill>
                <a:schemeClr val="bg1"/>
              </a:solidFill>
              <a:latin typeface="Times New Roman"/>
              <a:cs typeface="Times New Roman"/>
            </a:rPr>
            <a:t>Платформа обратной связи (ПОС) </a:t>
          </a:r>
          <a:endParaRPr lang="ru-RU" u="none" dirty="0">
            <a:solidFill>
              <a:schemeClr val="bg1"/>
            </a:solidFill>
          </a:endParaRPr>
        </a:p>
      </dgm:t>
    </dgm:pt>
    <dgm:pt modelId="{F7A15717-379C-46F1-9D09-A6CA79D3463E}" type="parTrans" cxnId="{12DBB5E6-3FF4-4A0B-BEDE-1B396EC39B3C}">
      <dgm:prSet/>
      <dgm:spPr/>
      <dgm:t>
        <a:bodyPr/>
        <a:lstStyle/>
        <a:p>
          <a:endParaRPr lang="ru-RU"/>
        </a:p>
      </dgm:t>
    </dgm:pt>
    <dgm:pt modelId="{7EF8F26A-3F2A-44B8-BA56-E12B5EC1146C}" type="sibTrans" cxnId="{12DBB5E6-3FF4-4A0B-BEDE-1B396EC39B3C}">
      <dgm:prSet/>
      <dgm:spPr/>
      <dgm:t>
        <a:bodyPr/>
        <a:lstStyle/>
        <a:p>
          <a:endParaRPr lang="ru-RU"/>
        </a:p>
      </dgm:t>
    </dgm:pt>
    <dgm:pt modelId="{3520FBDF-2636-472D-B283-2363AAB92F95}">
      <dgm:prSet phldr="0"/>
      <dgm:spPr/>
      <dgm:t>
        <a:bodyPr/>
        <a:lstStyle/>
        <a:p>
          <a:pPr algn="ctr" rtl="0"/>
          <a:r>
            <a:rPr lang="ru-RU" u="none" dirty="0" err="1" smtClean="0">
              <a:solidFill>
                <a:srgbClr val="FFFFFF"/>
              </a:solidFill>
              <a:latin typeface="Times New Roman"/>
              <a:cs typeface="Times New Roman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urnt_kaluga@adm.kaluga.ru</a:t>
          </a:r>
          <a:endParaRPr lang="ru-RU" u="none" dirty="0">
            <a:solidFill>
              <a:srgbClr val="FFFFFF"/>
            </a:solidFill>
            <a:hlinkClick xmlns:r="http://schemas.openxmlformats.org/officeDocument/2006/relationships" r:id="rId1">
              <a:extLst>
                <a:ext uri="{A12FA001-AC4F-418D-AE19-62706E023703}">
                  <ahyp:hlinkClr xmlns:ahyp="http://schemas.microsoft.com/office/drawing/2018/hyperlinkcolor" xmlns="" val="tx"/>
                </a:ext>
              </a:extLst>
            </a:hlinkClick>
          </a:endParaRPr>
        </a:p>
      </dgm:t>
    </dgm:pt>
    <dgm:pt modelId="{D7517F9F-1BCB-4F84-BBEC-503A188E6B91}" type="parTrans" cxnId="{3CE667FB-5CC7-46A8-B78E-3556E4FE8156}">
      <dgm:prSet/>
      <dgm:spPr/>
      <dgm:t>
        <a:bodyPr/>
        <a:lstStyle/>
        <a:p>
          <a:endParaRPr lang="ru-RU"/>
        </a:p>
      </dgm:t>
    </dgm:pt>
    <dgm:pt modelId="{3C8F81E7-5759-404D-B8CF-7CBCED6198BB}" type="sibTrans" cxnId="{3CE667FB-5CC7-46A8-B78E-3556E4FE8156}">
      <dgm:prSet/>
      <dgm:spPr/>
      <dgm:t>
        <a:bodyPr/>
        <a:lstStyle/>
        <a:p>
          <a:endParaRPr lang="ru-RU"/>
        </a:p>
      </dgm:t>
    </dgm:pt>
    <dgm:pt modelId="{D6BB9D2B-3DC8-4626-A30B-DF38890A1022}" type="pres">
      <dgm:prSet presAssocID="{8782C64B-A1CE-4907-A8DE-55167757B9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31A926-ADFE-4635-9110-276F40691796}" type="pres">
      <dgm:prSet presAssocID="{0FCB0BEA-B504-43E8-9A62-23C7C8268A53}" presName="node" presStyleLbl="node1" presStyleIdx="0" presStyleCnt="3" custScaleX="72513" custScaleY="49065" custLinFactNeighborX="44020" custLinFactNeighborY="-7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E4CED8-612C-45EE-BCBA-27CB4D2FD6F8}" type="pres">
      <dgm:prSet presAssocID="{655AB2AA-5FBF-464B-ADE2-4FCE8AF38FF7}" presName="sibTrans" presStyleCnt="0"/>
      <dgm:spPr/>
    </dgm:pt>
    <dgm:pt modelId="{15E669A6-3457-4539-A361-D9CFF1AD5E39}" type="pres">
      <dgm:prSet presAssocID="{36D1610B-3F46-40C4-A518-2A2507A696D5}" presName="node" presStyleLbl="node1" presStyleIdx="1" presStyleCnt="3" custScaleX="72710" custScaleY="36907" custLinFactNeighborX="38557" custLinFactNeighborY="-13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3A1F9-4D63-4FB6-AFB2-9BCAC8AD5B84}" type="pres">
      <dgm:prSet presAssocID="{7EF8F26A-3F2A-44B8-BA56-E12B5EC1146C}" presName="sibTrans" presStyleCnt="0"/>
      <dgm:spPr/>
    </dgm:pt>
    <dgm:pt modelId="{779EFC03-71DC-4635-BDB5-6BE51C8F0D0A}" type="pres">
      <dgm:prSet presAssocID="{3520FBDF-2636-472D-B283-2363AAB92F95}" presName="node" presStyleLbl="node1" presStyleIdx="2" presStyleCnt="3" custScaleX="71700" custScaleY="44367" custLinFactNeighborX="25406" custLinFactNeighborY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E667FB-5CC7-46A8-B78E-3556E4FE8156}" srcId="{8782C64B-A1CE-4907-A8DE-55167757B939}" destId="{3520FBDF-2636-472D-B283-2363AAB92F95}" srcOrd="2" destOrd="0" parTransId="{D7517F9F-1BCB-4F84-BBEC-503A188E6B91}" sibTransId="{3C8F81E7-5759-404D-B8CF-7CBCED6198BB}"/>
    <dgm:cxn modelId="{12AE86AA-358D-41DE-9CD2-7B5C436CFEE0}" type="presOf" srcId="{3520FBDF-2636-472D-B283-2363AAB92F95}" destId="{779EFC03-71DC-4635-BDB5-6BE51C8F0D0A}" srcOrd="0" destOrd="0" presId="urn:microsoft.com/office/officeart/2005/8/layout/default#1"/>
    <dgm:cxn modelId="{E69A8C25-AB09-4E5E-9BF4-A20034B3ABE0}" type="presOf" srcId="{36D1610B-3F46-40C4-A518-2A2507A696D5}" destId="{15E669A6-3457-4539-A361-D9CFF1AD5E39}" srcOrd="0" destOrd="0" presId="urn:microsoft.com/office/officeart/2005/8/layout/default#1"/>
    <dgm:cxn modelId="{12DBB5E6-3FF4-4A0B-BEDE-1B396EC39B3C}" srcId="{8782C64B-A1CE-4907-A8DE-55167757B939}" destId="{36D1610B-3F46-40C4-A518-2A2507A696D5}" srcOrd="1" destOrd="0" parTransId="{F7A15717-379C-46F1-9D09-A6CA79D3463E}" sibTransId="{7EF8F26A-3F2A-44B8-BA56-E12B5EC1146C}"/>
    <dgm:cxn modelId="{48A071A1-D6BE-44DC-867C-02DAE5CB1B60}" srcId="{8782C64B-A1CE-4907-A8DE-55167757B939}" destId="{0FCB0BEA-B504-43E8-9A62-23C7C8268A53}" srcOrd="0" destOrd="0" parTransId="{AE54E71F-0492-4F90-B95E-008E8195E610}" sibTransId="{655AB2AA-5FBF-464B-ADE2-4FCE8AF38FF7}"/>
    <dgm:cxn modelId="{3D14ADAB-6583-4DDE-806B-21385A191DB4}" type="presOf" srcId="{8782C64B-A1CE-4907-A8DE-55167757B939}" destId="{D6BB9D2B-3DC8-4626-A30B-DF38890A1022}" srcOrd="0" destOrd="0" presId="urn:microsoft.com/office/officeart/2005/8/layout/default#1"/>
    <dgm:cxn modelId="{98F39FED-3DC0-477B-BF92-60F1B00845FC}" type="presOf" srcId="{0FCB0BEA-B504-43E8-9A62-23C7C8268A53}" destId="{FE31A926-ADFE-4635-9110-276F40691796}" srcOrd="0" destOrd="0" presId="urn:microsoft.com/office/officeart/2005/8/layout/default#1"/>
    <dgm:cxn modelId="{B9E88D9F-C631-4887-8DCD-DC5D5A922A0D}" type="presParOf" srcId="{D6BB9D2B-3DC8-4626-A30B-DF38890A1022}" destId="{FE31A926-ADFE-4635-9110-276F40691796}" srcOrd="0" destOrd="0" presId="urn:microsoft.com/office/officeart/2005/8/layout/default#1"/>
    <dgm:cxn modelId="{C3E5B02D-3AD9-4B89-8F68-16EBF3A5A094}" type="presParOf" srcId="{D6BB9D2B-3DC8-4626-A30B-DF38890A1022}" destId="{DCE4CED8-612C-45EE-BCBA-27CB4D2FD6F8}" srcOrd="1" destOrd="0" presId="urn:microsoft.com/office/officeart/2005/8/layout/default#1"/>
    <dgm:cxn modelId="{72488B03-210F-41D7-B872-0B12B98E514A}" type="presParOf" srcId="{D6BB9D2B-3DC8-4626-A30B-DF38890A1022}" destId="{15E669A6-3457-4539-A361-D9CFF1AD5E39}" srcOrd="2" destOrd="0" presId="urn:microsoft.com/office/officeart/2005/8/layout/default#1"/>
    <dgm:cxn modelId="{66E5C2D6-879A-4592-B3C4-8E30D6F3E533}" type="presParOf" srcId="{D6BB9D2B-3DC8-4626-A30B-DF38890A1022}" destId="{9D33A1F9-4D63-4FB6-AFB2-9BCAC8AD5B84}" srcOrd="3" destOrd="0" presId="urn:microsoft.com/office/officeart/2005/8/layout/default#1"/>
    <dgm:cxn modelId="{36EE0EA8-2643-4B56-8A71-4886FE1CE9B7}" type="presParOf" srcId="{D6BB9D2B-3DC8-4626-A30B-DF38890A1022}" destId="{779EFC03-71DC-4635-BDB5-6BE51C8F0D0A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82C64B-A1CE-4907-A8DE-55167757B939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CB0BEA-B504-43E8-9A62-23C7C8268A53}">
      <dgm:prSet phldrT="[Текст]" phldr="0"/>
      <dgm:spPr/>
      <dgm:t>
        <a:bodyPr/>
        <a:lstStyle/>
        <a:p>
          <a:pPr algn="ctr" rtl="0"/>
          <a:r>
            <a:rPr lang="ru-RU" u="none" dirty="0">
              <a:solidFill>
                <a:schemeClr val="bg1"/>
              </a:solidFill>
              <a:latin typeface="Times New Roman"/>
              <a:cs typeface="Times New Roman"/>
            </a:rPr>
            <a:t>Позвонить по телефону                          70-11-72 </a:t>
          </a:r>
          <a:r>
            <a:rPr lang="ru-RU" u="none" dirty="0" smtClean="0">
              <a:solidFill>
                <a:schemeClr val="bg1"/>
              </a:solidFill>
              <a:latin typeface="Times New Roman"/>
              <a:cs typeface="Times New Roman"/>
            </a:rPr>
            <a:t> </a:t>
          </a:r>
        </a:p>
        <a:p>
          <a:pPr algn="ctr" rtl="0"/>
          <a:r>
            <a:rPr lang="ru-RU" u="none" dirty="0" smtClean="0">
              <a:solidFill>
                <a:schemeClr val="bg1"/>
              </a:solidFill>
              <a:latin typeface="Times New Roman"/>
              <a:cs typeface="Times New Roman"/>
            </a:rPr>
            <a:t>70-11-73</a:t>
          </a:r>
          <a:endParaRPr lang="ru-RU" u="none" dirty="0">
            <a:solidFill>
              <a:schemeClr val="bg1"/>
            </a:solidFill>
            <a:latin typeface="Calibri"/>
            <a:ea typeface="Calibri"/>
            <a:cs typeface="Calibri"/>
          </a:endParaRPr>
        </a:p>
      </dgm:t>
    </dgm:pt>
    <dgm:pt modelId="{AE54E71F-0492-4F90-B95E-008E8195E610}" type="parTrans" cxnId="{48A071A1-D6BE-44DC-867C-02DAE5CB1B60}">
      <dgm:prSet/>
      <dgm:spPr/>
      <dgm:t>
        <a:bodyPr/>
        <a:lstStyle/>
        <a:p>
          <a:endParaRPr lang="ru-RU"/>
        </a:p>
      </dgm:t>
    </dgm:pt>
    <dgm:pt modelId="{655AB2AA-5FBF-464B-ADE2-4FCE8AF38FF7}" type="sibTrans" cxnId="{48A071A1-D6BE-44DC-867C-02DAE5CB1B60}">
      <dgm:prSet/>
      <dgm:spPr/>
      <dgm:t>
        <a:bodyPr/>
        <a:lstStyle/>
        <a:p>
          <a:endParaRPr lang="ru-RU"/>
        </a:p>
      </dgm:t>
    </dgm:pt>
    <dgm:pt modelId="{36D1610B-3F46-40C4-A518-2A2507A696D5}">
      <dgm:prSet phldr="0"/>
      <dgm:spPr/>
      <dgm:t>
        <a:bodyPr/>
        <a:lstStyle/>
        <a:p>
          <a:pPr algn="ctr"/>
          <a:r>
            <a:rPr lang="ru-RU" u="none" dirty="0">
              <a:solidFill>
                <a:schemeClr val="bg1"/>
              </a:solidFill>
              <a:latin typeface="Times New Roman"/>
              <a:cs typeface="Times New Roman"/>
            </a:rPr>
            <a:t>Платформа обратной связи (ПОС) </a:t>
          </a:r>
          <a:endParaRPr lang="ru-RU" u="none" dirty="0">
            <a:solidFill>
              <a:schemeClr val="bg1"/>
            </a:solidFill>
          </a:endParaRPr>
        </a:p>
      </dgm:t>
    </dgm:pt>
    <dgm:pt modelId="{F7A15717-379C-46F1-9D09-A6CA79D3463E}" type="parTrans" cxnId="{12DBB5E6-3FF4-4A0B-BEDE-1B396EC39B3C}">
      <dgm:prSet/>
      <dgm:spPr/>
      <dgm:t>
        <a:bodyPr/>
        <a:lstStyle/>
        <a:p>
          <a:endParaRPr lang="ru-RU"/>
        </a:p>
      </dgm:t>
    </dgm:pt>
    <dgm:pt modelId="{7EF8F26A-3F2A-44B8-BA56-E12B5EC1146C}" type="sibTrans" cxnId="{12DBB5E6-3FF4-4A0B-BEDE-1B396EC39B3C}">
      <dgm:prSet/>
      <dgm:spPr/>
      <dgm:t>
        <a:bodyPr/>
        <a:lstStyle/>
        <a:p>
          <a:endParaRPr lang="ru-RU"/>
        </a:p>
      </dgm:t>
    </dgm:pt>
    <dgm:pt modelId="{3520FBDF-2636-472D-B283-2363AAB92F95}">
      <dgm:prSet phldr="0"/>
      <dgm:spPr/>
      <dgm:t>
        <a:bodyPr/>
        <a:lstStyle/>
        <a:p>
          <a:pPr algn="ctr" rtl="0"/>
          <a:r>
            <a:rPr lang="ru-RU" u="none" dirty="0" err="1" smtClean="0">
              <a:solidFill>
                <a:srgbClr val="FFFFFF"/>
              </a:solidFill>
              <a:latin typeface="Times New Roman"/>
              <a:cs typeface="Times New Roman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urnt_kaluga@adm.kaluga.ru</a:t>
          </a:r>
          <a:endParaRPr lang="ru-RU" u="none" dirty="0">
            <a:solidFill>
              <a:srgbClr val="FFFFFF"/>
            </a:solidFill>
            <a:hlinkClick xmlns:r="http://schemas.openxmlformats.org/officeDocument/2006/relationships" r:id="rId1">
              <a:extLst>
                <a:ext uri="{A12FA001-AC4F-418D-AE19-62706E023703}">
                  <ahyp:hlinkClr xmlns:ahyp="http://schemas.microsoft.com/office/drawing/2018/hyperlinkcolor" xmlns="" val="tx"/>
                </a:ext>
              </a:extLst>
            </a:hlinkClick>
          </a:endParaRPr>
        </a:p>
      </dgm:t>
    </dgm:pt>
    <dgm:pt modelId="{D7517F9F-1BCB-4F84-BBEC-503A188E6B91}" type="parTrans" cxnId="{3CE667FB-5CC7-46A8-B78E-3556E4FE8156}">
      <dgm:prSet/>
      <dgm:spPr/>
      <dgm:t>
        <a:bodyPr/>
        <a:lstStyle/>
        <a:p>
          <a:endParaRPr lang="ru-RU"/>
        </a:p>
      </dgm:t>
    </dgm:pt>
    <dgm:pt modelId="{3C8F81E7-5759-404D-B8CF-7CBCED6198BB}" type="sibTrans" cxnId="{3CE667FB-5CC7-46A8-B78E-3556E4FE8156}">
      <dgm:prSet/>
      <dgm:spPr/>
      <dgm:t>
        <a:bodyPr/>
        <a:lstStyle/>
        <a:p>
          <a:endParaRPr lang="ru-RU"/>
        </a:p>
      </dgm:t>
    </dgm:pt>
    <dgm:pt modelId="{D6BB9D2B-3DC8-4626-A30B-DF38890A1022}" type="pres">
      <dgm:prSet presAssocID="{8782C64B-A1CE-4907-A8DE-55167757B9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31A926-ADFE-4635-9110-276F40691796}" type="pres">
      <dgm:prSet presAssocID="{0FCB0BEA-B504-43E8-9A62-23C7C8268A53}" presName="node" presStyleLbl="node1" presStyleIdx="0" presStyleCnt="3" custScaleX="72513" custScaleY="49065" custLinFactNeighborX="44020" custLinFactNeighborY="-7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E4CED8-612C-45EE-BCBA-27CB4D2FD6F8}" type="pres">
      <dgm:prSet presAssocID="{655AB2AA-5FBF-464B-ADE2-4FCE8AF38FF7}" presName="sibTrans" presStyleCnt="0"/>
      <dgm:spPr/>
    </dgm:pt>
    <dgm:pt modelId="{15E669A6-3457-4539-A361-D9CFF1AD5E39}" type="pres">
      <dgm:prSet presAssocID="{36D1610B-3F46-40C4-A518-2A2507A696D5}" presName="node" presStyleLbl="node1" presStyleIdx="1" presStyleCnt="3" custScaleX="72710" custScaleY="36907" custLinFactNeighborX="38557" custLinFactNeighborY="-13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3A1F9-4D63-4FB6-AFB2-9BCAC8AD5B84}" type="pres">
      <dgm:prSet presAssocID="{7EF8F26A-3F2A-44B8-BA56-E12B5EC1146C}" presName="sibTrans" presStyleCnt="0"/>
      <dgm:spPr/>
    </dgm:pt>
    <dgm:pt modelId="{779EFC03-71DC-4635-BDB5-6BE51C8F0D0A}" type="pres">
      <dgm:prSet presAssocID="{3520FBDF-2636-472D-B283-2363AAB92F95}" presName="node" presStyleLbl="node1" presStyleIdx="2" presStyleCnt="3" custScaleX="71700" custScaleY="44367" custLinFactNeighborX="25406" custLinFactNeighborY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A01701-A808-415F-9BE0-4275D7998370}" type="presOf" srcId="{0FCB0BEA-B504-43E8-9A62-23C7C8268A53}" destId="{FE31A926-ADFE-4635-9110-276F40691796}" srcOrd="0" destOrd="0" presId="urn:microsoft.com/office/officeart/2005/8/layout/default#1"/>
    <dgm:cxn modelId="{53BFBDD0-A4AA-476D-8F10-06B74FFD079D}" type="presOf" srcId="{8782C64B-A1CE-4907-A8DE-55167757B939}" destId="{D6BB9D2B-3DC8-4626-A30B-DF38890A1022}" srcOrd="0" destOrd="0" presId="urn:microsoft.com/office/officeart/2005/8/layout/default#1"/>
    <dgm:cxn modelId="{3CE667FB-5CC7-46A8-B78E-3556E4FE8156}" srcId="{8782C64B-A1CE-4907-A8DE-55167757B939}" destId="{3520FBDF-2636-472D-B283-2363AAB92F95}" srcOrd="2" destOrd="0" parTransId="{D7517F9F-1BCB-4F84-BBEC-503A188E6B91}" sibTransId="{3C8F81E7-5759-404D-B8CF-7CBCED6198BB}"/>
    <dgm:cxn modelId="{48A071A1-D6BE-44DC-867C-02DAE5CB1B60}" srcId="{8782C64B-A1CE-4907-A8DE-55167757B939}" destId="{0FCB0BEA-B504-43E8-9A62-23C7C8268A53}" srcOrd="0" destOrd="0" parTransId="{AE54E71F-0492-4F90-B95E-008E8195E610}" sibTransId="{655AB2AA-5FBF-464B-ADE2-4FCE8AF38FF7}"/>
    <dgm:cxn modelId="{5ECEF2EC-9B0C-474F-BECB-D71EA5150EAB}" type="presOf" srcId="{3520FBDF-2636-472D-B283-2363AAB92F95}" destId="{779EFC03-71DC-4635-BDB5-6BE51C8F0D0A}" srcOrd="0" destOrd="0" presId="urn:microsoft.com/office/officeart/2005/8/layout/default#1"/>
    <dgm:cxn modelId="{7AD9C11C-D432-49F3-A81B-8CD2BBD2181F}" type="presOf" srcId="{36D1610B-3F46-40C4-A518-2A2507A696D5}" destId="{15E669A6-3457-4539-A361-D9CFF1AD5E39}" srcOrd="0" destOrd="0" presId="urn:microsoft.com/office/officeart/2005/8/layout/default#1"/>
    <dgm:cxn modelId="{12DBB5E6-3FF4-4A0B-BEDE-1B396EC39B3C}" srcId="{8782C64B-A1CE-4907-A8DE-55167757B939}" destId="{36D1610B-3F46-40C4-A518-2A2507A696D5}" srcOrd="1" destOrd="0" parTransId="{F7A15717-379C-46F1-9D09-A6CA79D3463E}" sibTransId="{7EF8F26A-3F2A-44B8-BA56-E12B5EC1146C}"/>
    <dgm:cxn modelId="{7C29BA79-58BA-45F2-8B2E-732E164F87D7}" type="presParOf" srcId="{D6BB9D2B-3DC8-4626-A30B-DF38890A1022}" destId="{FE31A926-ADFE-4635-9110-276F40691796}" srcOrd="0" destOrd="0" presId="urn:microsoft.com/office/officeart/2005/8/layout/default#1"/>
    <dgm:cxn modelId="{93547044-517B-47C7-ADA5-35B6DE37F183}" type="presParOf" srcId="{D6BB9D2B-3DC8-4626-A30B-DF38890A1022}" destId="{DCE4CED8-612C-45EE-BCBA-27CB4D2FD6F8}" srcOrd="1" destOrd="0" presId="urn:microsoft.com/office/officeart/2005/8/layout/default#1"/>
    <dgm:cxn modelId="{2493B58C-F38A-4CAD-A2F0-1C9D4E8FAE89}" type="presParOf" srcId="{D6BB9D2B-3DC8-4626-A30B-DF38890A1022}" destId="{15E669A6-3457-4539-A361-D9CFF1AD5E39}" srcOrd="2" destOrd="0" presId="urn:microsoft.com/office/officeart/2005/8/layout/default#1"/>
    <dgm:cxn modelId="{EC606E3F-202E-437E-91D0-70AC09BC5A91}" type="presParOf" srcId="{D6BB9D2B-3DC8-4626-A30B-DF38890A1022}" destId="{9D33A1F9-4D63-4FB6-AFB2-9BCAC8AD5B84}" srcOrd="3" destOrd="0" presId="urn:microsoft.com/office/officeart/2005/8/layout/default#1"/>
    <dgm:cxn modelId="{BD88CD90-E653-4912-9D57-27392C2BBA02}" type="presParOf" srcId="{D6BB9D2B-3DC8-4626-A30B-DF38890A1022}" destId="{779EFC03-71DC-4635-BDB5-6BE51C8F0D0A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782C64B-A1CE-4907-A8DE-55167757B939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CB0BEA-B504-43E8-9A62-23C7C8268A53}">
      <dgm:prSet phldrT="[Текст]" phldr="0" custT="1"/>
      <dgm:spPr/>
      <dgm:t>
        <a:bodyPr/>
        <a:lstStyle/>
        <a:p>
          <a:pPr algn="ctr" rtl="0"/>
          <a:r>
            <a:rPr lang="ru-RU" sz="2400" u="none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  <a:t>Дежурная часть</a:t>
          </a:r>
          <a:br>
            <a:rPr lang="ru-RU" sz="2400" u="none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</a:br>
          <a:r>
            <a:rPr lang="ru-RU" sz="2400" u="none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  <a:t> Управления ГИБДД УМВД по Калужской области  </a:t>
          </a:r>
        </a:p>
        <a:p>
          <a:pPr algn="ctr" rtl="0"/>
          <a:r>
            <a:rPr lang="ru-RU" sz="2400" u="none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  <a:t>54 - 78- 88</a:t>
          </a:r>
          <a:endParaRPr lang="ru-RU" sz="2400" u="none" dirty="0">
            <a:solidFill>
              <a:schemeClr val="bg1"/>
            </a:solidFill>
            <a:latin typeface="Times New Roman" pitchFamily="18" charset="0"/>
            <a:ea typeface="Calibri"/>
            <a:cs typeface="Times New Roman" pitchFamily="18" charset="0"/>
          </a:endParaRPr>
        </a:p>
      </dgm:t>
    </dgm:pt>
    <dgm:pt modelId="{AE54E71F-0492-4F90-B95E-008E8195E610}" type="parTrans" cxnId="{48A071A1-D6BE-44DC-867C-02DAE5CB1B60}">
      <dgm:prSet/>
      <dgm:spPr/>
      <dgm:t>
        <a:bodyPr/>
        <a:lstStyle/>
        <a:p>
          <a:endParaRPr lang="ru-RU"/>
        </a:p>
      </dgm:t>
    </dgm:pt>
    <dgm:pt modelId="{655AB2AA-5FBF-464B-ADE2-4FCE8AF38FF7}" type="sibTrans" cxnId="{48A071A1-D6BE-44DC-867C-02DAE5CB1B60}">
      <dgm:prSet/>
      <dgm:spPr/>
      <dgm:t>
        <a:bodyPr/>
        <a:lstStyle/>
        <a:p>
          <a:endParaRPr lang="ru-RU"/>
        </a:p>
      </dgm:t>
    </dgm:pt>
    <dgm:pt modelId="{D6BB9D2B-3DC8-4626-A30B-DF38890A1022}" type="pres">
      <dgm:prSet presAssocID="{8782C64B-A1CE-4907-A8DE-55167757B9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31A926-ADFE-4635-9110-276F40691796}" type="pres">
      <dgm:prSet presAssocID="{0FCB0BEA-B504-43E8-9A62-23C7C8268A53}" presName="node" presStyleLbl="node1" presStyleIdx="0" presStyleCnt="1" custScaleX="59468" custScaleY="48852" custLinFactNeighborX="18002" custLinFactNeighborY="-143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A071A1-D6BE-44DC-867C-02DAE5CB1B60}" srcId="{8782C64B-A1CE-4907-A8DE-55167757B939}" destId="{0FCB0BEA-B504-43E8-9A62-23C7C8268A53}" srcOrd="0" destOrd="0" parTransId="{AE54E71F-0492-4F90-B95E-008E8195E610}" sibTransId="{655AB2AA-5FBF-464B-ADE2-4FCE8AF38FF7}"/>
    <dgm:cxn modelId="{94060975-C349-495D-A570-28CCF6C82AF3}" type="presOf" srcId="{8782C64B-A1CE-4907-A8DE-55167757B939}" destId="{D6BB9D2B-3DC8-4626-A30B-DF38890A1022}" srcOrd="0" destOrd="0" presId="urn:microsoft.com/office/officeart/2005/8/layout/default#1"/>
    <dgm:cxn modelId="{363CAC8A-0A66-479F-BF29-BD40A99F9C9A}" type="presOf" srcId="{0FCB0BEA-B504-43E8-9A62-23C7C8268A53}" destId="{FE31A926-ADFE-4635-9110-276F40691796}" srcOrd="0" destOrd="0" presId="urn:microsoft.com/office/officeart/2005/8/layout/default#1"/>
    <dgm:cxn modelId="{5579426A-291B-4BD4-B5AE-5B4374D3B9BD}" type="presParOf" srcId="{D6BB9D2B-3DC8-4626-A30B-DF38890A1022}" destId="{FE31A926-ADFE-4635-9110-276F40691796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782C64B-A1CE-4907-A8DE-55167757B939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CB0BEA-B504-43E8-9A62-23C7C8268A53}">
      <dgm:prSet phldrT="[Текст]" phldr="0"/>
      <dgm:spPr/>
      <dgm:t>
        <a:bodyPr/>
        <a:lstStyle/>
        <a:p>
          <a:pPr algn="ctr" rtl="0"/>
          <a:r>
            <a:rPr lang="ru-RU" u="none" dirty="0">
              <a:solidFill>
                <a:schemeClr val="bg1"/>
              </a:solidFill>
              <a:latin typeface="Times New Roman"/>
              <a:cs typeface="Times New Roman"/>
            </a:rPr>
            <a:t>Позвонить по телефону                          70-11-72 </a:t>
          </a:r>
          <a:r>
            <a:rPr lang="ru-RU" u="none" dirty="0" smtClean="0">
              <a:solidFill>
                <a:schemeClr val="bg1"/>
              </a:solidFill>
              <a:latin typeface="Times New Roman"/>
              <a:cs typeface="Times New Roman"/>
            </a:rPr>
            <a:t> </a:t>
          </a:r>
        </a:p>
        <a:p>
          <a:pPr algn="ctr" rtl="0"/>
          <a:r>
            <a:rPr lang="ru-RU" u="none" dirty="0" smtClean="0">
              <a:solidFill>
                <a:schemeClr val="bg1"/>
              </a:solidFill>
              <a:latin typeface="Times New Roman"/>
              <a:cs typeface="Times New Roman"/>
            </a:rPr>
            <a:t>70-11-73</a:t>
          </a:r>
          <a:endParaRPr lang="ru-RU" u="none" dirty="0">
            <a:solidFill>
              <a:schemeClr val="bg1"/>
            </a:solidFill>
            <a:latin typeface="Calibri"/>
            <a:ea typeface="Calibri"/>
            <a:cs typeface="Calibri"/>
          </a:endParaRPr>
        </a:p>
      </dgm:t>
    </dgm:pt>
    <dgm:pt modelId="{AE54E71F-0492-4F90-B95E-008E8195E610}" type="parTrans" cxnId="{48A071A1-D6BE-44DC-867C-02DAE5CB1B60}">
      <dgm:prSet/>
      <dgm:spPr/>
      <dgm:t>
        <a:bodyPr/>
        <a:lstStyle/>
        <a:p>
          <a:endParaRPr lang="ru-RU"/>
        </a:p>
      </dgm:t>
    </dgm:pt>
    <dgm:pt modelId="{655AB2AA-5FBF-464B-ADE2-4FCE8AF38FF7}" type="sibTrans" cxnId="{48A071A1-D6BE-44DC-867C-02DAE5CB1B60}">
      <dgm:prSet/>
      <dgm:spPr/>
      <dgm:t>
        <a:bodyPr/>
        <a:lstStyle/>
        <a:p>
          <a:endParaRPr lang="ru-RU"/>
        </a:p>
      </dgm:t>
    </dgm:pt>
    <dgm:pt modelId="{36D1610B-3F46-40C4-A518-2A2507A696D5}">
      <dgm:prSet phldr="0"/>
      <dgm:spPr/>
      <dgm:t>
        <a:bodyPr/>
        <a:lstStyle/>
        <a:p>
          <a:pPr algn="ctr"/>
          <a:r>
            <a:rPr lang="ru-RU" u="none" dirty="0">
              <a:solidFill>
                <a:schemeClr val="bg1"/>
              </a:solidFill>
              <a:latin typeface="Times New Roman"/>
              <a:cs typeface="Times New Roman"/>
            </a:rPr>
            <a:t>Платформа обратной связи (ПОС) </a:t>
          </a:r>
          <a:endParaRPr lang="ru-RU" u="none" dirty="0">
            <a:solidFill>
              <a:schemeClr val="bg1"/>
            </a:solidFill>
          </a:endParaRPr>
        </a:p>
      </dgm:t>
    </dgm:pt>
    <dgm:pt modelId="{F7A15717-379C-46F1-9D09-A6CA79D3463E}" type="parTrans" cxnId="{12DBB5E6-3FF4-4A0B-BEDE-1B396EC39B3C}">
      <dgm:prSet/>
      <dgm:spPr/>
      <dgm:t>
        <a:bodyPr/>
        <a:lstStyle/>
        <a:p>
          <a:endParaRPr lang="ru-RU"/>
        </a:p>
      </dgm:t>
    </dgm:pt>
    <dgm:pt modelId="{7EF8F26A-3F2A-44B8-BA56-E12B5EC1146C}" type="sibTrans" cxnId="{12DBB5E6-3FF4-4A0B-BEDE-1B396EC39B3C}">
      <dgm:prSet/>
      <dgm:spPr/>
      <dgm:t>
        <a:bodyPr/>
        <a:lstStyle/>
        <a:p>
          <a:endParaRPr lang="ru-RU"/>
        </a:p>
      </dgm:t>
    </dgm:pt>
    <dgm:pt modelId="{3520FBDF-2636-472D-B283-2363AAB92F95}">
      <dgm:prSet phldr="0"/>
      <dgm:spPr/>
      <dgm:t>
        <a:bodyPr/>
        <a:lstStyle/>
        <a:p>
          <a:pPr algn="ctr" rtl="0"/>
          <a:r>
            <a:rPr lang="ru-RU" u="none" dirty="0" err="1" smtClean="0">
              <a:solidFill>
                <a:srgbClr val="FFFFFF"/>
              </a:solidFill>
              <a:latin typeface="Times New Roman"/>
              <a:cs typeface="Times New Roman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urnt_kaluga@adm.kaluga.ru</a:t>
          </a:r>
          <a:endParaRPr lang="ru-RU" u="none" dirty="0">
            <a:solidFill>
              <a:srgbClr val="FFFFFF"/>
            </a:solidFill>
            <a:hlinkClick xmlns:r="http://schemas.openxmlformats.org/officeDocument/2006/relationships" r:id="rId1">
              <a:extLst>
                <a:ext uri="{A12FA001-AC4F-418D-AE19-62706E023703}">
                  <ahyp:hlinkClr xmlns:ahyp="http://schemas.microsoft.com/office/drawing/2018/hyperlinkcolor" xmlns="" val="tx"/>
                </a:ext>
              </a:extLst>
            </a:hlinkClick>
          </a:endParaRPr>
        </a:p>
      </dgm:t>
    </dgm:pt>
    <dgm:pt modelId="{D7517F9F-1BCB-4F84-BBEC-503A188E6B91}" type="parTrans" cxnId="{3CE667FB-5CC7-46A8-B78E-3556E4FE8156}">
      <dgm:prSet/>
      <dgm:spPr/>
      <dgm:t>
        <a:bodyPr/>
        <a:lstStyle/>
        <a:p>
          <a:endParaRPr lang="ru-RU"/>
        </a:p>
      </dgm:t>
    </dgm:pt>
    <dgm:pt modelId="{3C8F81E7-5759-404D-B8CF-7CBCED6198BB}" type="sibTrans" cxnId="{3CE667FB-5CC7-46A8-B78E-3556E4FE8156}">
      <dgm:prSet/>
      <dgm:spPr/>
      <dgm:t>
        <a:bodyPr/>
        <a:lstStyle/>
        <a:p>
          <a:endParaRPr lang="ru-RU"/>
        </a:p>
      </dgm:t>
    </dgm:pt>
    <dgm:pt modelId="{D6BB9D2B-3DC8-4626-A30B-DF38890A1022}" type="pres">
      <dgm:prSet presAssocID="{8782C64B-A1CE-4907-A8DE-55167757B9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31A926-ADFE-4635-9110-276F40691796}" type="pres">
      <dgm:prSet presAssocID="{0FCB0BEA-B504-43E8-9A62-23C7C8268A53}" presName="node" presStyleLbl="node1" presStyleIdx="0" presStyleCnt="3" custScaleX="72513" custScaleY="49065" custLinFactNeighborX="44020" custLinFactNeighborY="-7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E4CED8-612C-45EE-BCBA-27CB4D2FD6F8}" type="pres">
      <dgm:prSet presAssocID="{655AB2AA-5FBF-464B-ADE2-4FCE8AF38FF7}" presName="sibTrans" presStyleCnt="0"/>
      <dgm:spPr/>
    </dgm:pt>
    <dgm:pt modelId="{15E669A6-3457-4539-A361-D9CFF1AD5E39}" type="pres">
      <dgm:prSet presAssocID="{36D1610B-3F46-40C4-A518-2A2507A696D5}" presName="node" presStyleLbl="node1" presStyleIdx="1" presStyleCnt="3" custScaleX="72710" custScaleY="36907" custLinFactNeighborX="38557" custLinFactNeighborY="-13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3A1F9-4D63-4FB6-AFB2-9BCAC8AD5B84}" type="pres">
      <dgm:prSet presAssocID="{7EF8F26A-3F2A-44B8-BA56-E12B5EC1146C}" presName="sibTrans" presStyleCnt="0"/>
      <dgm:spPr/>
    </dgm:pt>
    <dgm:pt modelId="{779EFC03-71DC-4635-BDB5-6BE51C8F0D0A}" type="pres">
      <dgm:prSet presAssocID="{3520FBDF-2636-472D-B283-2363AAB92F95}" presName="node" presStyleLbl="node1" presStyleIdx="2" presStyleCnt="3" custScaleX="71700" custScaleY="44367" custLinFactNeighborX="25406" custLinFactNeighborY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E09507-1686-4966-8DB3-45CFD85A284F}" type="presOf" srcId="{36D1610B-3F46-40C4-A518-2A2507A696D5}" destId="{15E669A6-3457-4539-A361-D9CFF1AD5E39}" srcOrd="0" destOrd="0" presId="urn:microsoft.com/office/officeart/2005/8/layout/default#1"/>
    <dgm:cxn modelId="{92F645BD-14B7-4DDE-B231-3418A0F28CB0}" type="presOf" srcId="{8782C64B-A1CE-4907-A8DE-55167757B939}" destId="{D6BB9D2B-3DC8-4626-A30B-DF38890A1022}" srcOrd="0" destOrd="0" presId="urn:microsoft.com/office/officeart/2005/8/layout/default#1"/>
    <dgm:cxn modelId="{0F5EADC8-0692-4E6E-A732-5A0EC785F6E2}" type="presOf" srcId="{3520FBDF-2636-472D-B283-2363AAB92F95}" destId="{779EFC03-71DC-4635-BDB5-6BE51C8F0D0A}" srcOrd="0" destOrd="0" presId="urn:microsoft.com/office/officeart/2005/8/layout/default#1"/>
    <dgm:cxn modelId="{3CE667FB-5CC7-46A8-B78E-3556E4FE8156}" srcId="{8782C64B-A1CE-4907-A8DE-55167757B939}" destId="{3520FBDF-2636-472D-B283-2363AAB92F95}" srcOrd="2" destOrd="0" parTransId="{D7517F9F-1BCB-4F84-BBEC-503A188E6B91}" sibTransId="{3C8F81E7-5759-404D-B8CF-7CBCED6198BB}"/>
    <dgm:cxn modelId="{48A071A1-D6BE-44DC-867C-02DAE5CB1B60}" srcId="{8782C64B-A1CE-4907-A8DE-55167757B939}" destId="{0FCB0BEA-B504-43E8-9A62-23C7C8268A53}" srcOrd="0" destOrd="0" parTransId="{AE54E71F-0492-4F90-B95E-008E8195E610}" sibTransId="{655AB2AA-5FBF-464B-ADE2-4FCE8AF38FF7}"/>
    <dgm:cxn modelId="{BC5E3683-9CA4-4142-A2B9-C351160FACBF}" type="presOf" srcId="{0FCB0BEA-B504-43E8-9A62-23C7C8268A53}" destId="{FE31A926-ADFE-4635-9110-276F40691796}" srcOrd="0" destOrd="0" presId="urn:microsoft.com/office/officeart/2005/8/layout/default#1"/>
    <dgm:cxn modelId="{12DBB5E6-3FF4-4A0B-BEDE-1B396EC39B3C}" srcId="{8782C64B-A1CE-4907-A8DE-55167757B939}" destId="{36D1610B-3F46-40C4-A518-2A2507A696D5}" srcOrd="1" destOrd="0" parTransId="{F7A15717-379C-46F1-9D09-A6CA79D3463E}" sibTransId="{7EF8F26A-3F2A-44B8-BA56-E12B5EC1146C}"/>
    <dgm:cxn modelId="{2ECAB39F-E92E-49B3-B724-D412BE97119C}" type="presParOf" srcId="{D6BB9D2B-3DC8-4626-A30B-DF38890A1022}" destId="{FE31A926-ADFE-4635-9110-276F40691796}" srcOrd="0" destOrd="0" presId="urn:microsoft.com/office/officeart/2005/8/layout/default#1"/>
    <dgm:cxn modelId="{F44E3F6D-ECED-4EA9-852D-C70BDA39E80B}" type="presParOf" srcId="{D6BB9D2B-3DC8-4626-A30B-DF38890A1022}" destId="{DCE4CED8-612C-45EE-BCBA-27CB4D2FD6F8}" srcOrd="1" destOrd="0" presId="urn:microsoft.com/office/officeart/2005/8/layout/default#1"/>
    <dgm:cxn modelId="{8585E5CF-C3B7-4C7D-9865-CE90C582E485}" type="presParOf" srcId="{D6BB9D2B-3DC8-4626-A30B-DF38890A1022}" destId="{15E669A6-3457-4539-A361-D9CFF1AD5E39}" srcOrd="2" destOrd="0" presId="urn:microsoft.com/office/officeart/2005/8/layout/default#1"/>
    <dgm:cxn modelId="{E6207012-74BC-4198-80BD-9C791C311C32}" type="presParOf" srcId="{D6BB9D2B-3DC8-4626-A30B-DF38890A1022}" destId="{9D33A1F9-4D63-4FB6-AFB2-9BCAC8AD5B84}" srcOrd="3" destOrd="0" presId="urn:microsoft.com/office/officeart/2005/8/layout/default#1"/>
    <dgm:cxn modelId="{E6759EBB-ECEF-4A26-9907-97AE3E78BF86}" type="presParOf" srcId="{D6BB9D2B-3DC8-4626-A30B-DF38890A1022}" destId="{779EFC03-71DC-4635-BDB5-6BE51C8F0D0A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152D04-ED21-4113-82D3-40CEFE69C1CB}">
      <dsp:nvSpPr>
        <dsp:cNvPr id="0" name=""/>
        <dsp:cNvSpPr/>
      </dsp:nvSpPr>
      <dsp:spPr>
        <a:xfrm>
          <a:off x="4741161" y="1108888"/>
          <a:ext cx="1341062" cy="4654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746"/>
              </a:lnTo>
              <a:lnTo>
                <a:pt x="1341062" y="232746"/>
              </a:lnTo>
              <a:lnTo>
                <a:pt x="1341062" y="465492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2F7036-48D7-4635-A93B-0C500BE4FF95}">
      <dsp:nvSpPr>
        <dsp:cNvPr id="0" name=""/>
        <dsp:cNvSpPr/>
      </dsp:nvSpPr>
      <dsp:spPr>
        <a:xfrm>
          <a:off x="2513446" y="2682697"/>
          <a:ext cx="332494" cy="25934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3459"/>
              </a:lnTo>
              <a:lnTo>
                <a:pt x="332494" y="2593459"/>
              </a:lnTo>
            </a:path>
          </a:pathLst>
        </a:custGeom>
        <a:noFill/>
        <a:ln w="9525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08384-BC90-430D-A00C-EA45249B2402}">
      <dsp:nvSpPr>
        <dsp:cNvPr id="0" name=""/>
        <dsp:cNvSpPr/>
      </dsp:nvSpPr>
      <dsp:spPr>
        <a:xfrm>
          <a:off x="2513446" y="2682697"/>
          <a:ext cx="332494" cy="1019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9650"/>
              </a:lnTo>
              <a:lnTo>
                <a:pt x="332494" y="1019650"/>
              </a:lnTo>
            </a:path>
          </a:pathLst>
        </a:custGeom>
        <a:noFill/>
        <a:ln w="9525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A8A2F8-438B-4EF7-98C9-E40F419988A4}">
      <dsp:nvSpPr>
        <dsp:cNvPr id="0" name=""/>
        <dsp:cNvSpPr/>
      </dsp:nvSpPr>
      <dsp:spPr>
        <a:xfrm>
          <a:off x="3400099" y="1108888"/>
          <a:ext cx="1341062" cy="465492"/>
        </a:xfrm>
        <a:custGeom>
          <a:avLst/>
          <a:gdLst/>
          <a:ahLst/>
          <a:cxnLst/>
          <a:rect l="0" t="0" r="0" b="0"/>
          <a:pathLst>
            <a:path>
              <a:moveTo>
                <a:pt x="1341062" y="0"/>
              </a:moveTo>
              <a:lnTo>
                <a:pt x="1341062" y="232746"/>
              </a:lnTo>
              <a:lnTo>
                <a:pt x="0" y="232746"/>
              </a:lnTo>
              <a:lnTo>
                <a:pt x="0" y="465492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5A15E9-2CD2-420E-BCE6-9CCA826B3BC3}">
      <dsp:nvSpPr>
        <dsp:cNvPr id="0" name=""/>
        <dsp:cNvSpPr/>
      </dsp:nvSpPr>
      <dsp:spPr>
        <a:xfrm>
          <a:off x="3632845" y="573"/>
          <a:ext cx="2216631" cy="1108315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>
              <a:latin typeface="Times New Roman"/>
              <a:ea typeface="Calibri"/>
              <a:cs typeface="Calibri"/>
            </a:rPr>
            <a:t>8 </a:t>
          </a:r>
          <a:r>
            <a:rPr lang="ru-RU" sz="1900" kern="1200" dirty="0">
              <a:latin typeface="Times New Roman"/>
              <a:ea typeface="Calibri"/>
              <a:cs typeface="Calibri"/>
            </a:rPr>
            <a:t>Административных комиссий</a:t>
          </a:r>
          <a:endParaRPr lang="ru-RU" sz="1900" kern="1200" dirty="0"/>
        </a:p>
      </dsp:txBody>
      <dsp:txXfrm>
        <a:off x="3632845" y="573"/>
        <a:ext cx="2216631" cy="1108315"/>
      </dsp:txXfrm>
    </dsp:sp>
    <dsp:sp modelId="{E779E68B-60E3-4429-B3B3-00C3757DB65E}">
      <dsp:nvSpPr>
        <dsp:cNvPr id="0" name=""/>
        <dsp:cNvSpPr/>
      </dsp:nvSpPr>
      <dsp:spPr>
        <a:xfrm>
          <a:off x="2291783" y="1574381"/>
          <a:ext cx="2216631" cy="1108315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>
              <a:latin typeface="Times New Roman"/>
              <a:ea typeface="Calibri"/>
              <a:cs typeface="Calibri"/>
            </a:rPr>
            <a:t>2</a:t>
          </a:r>
          <a:r>
            <a:rPr lang="ru-RU" sz="1900" kern="1200" dirty="0">
              <a:latin typeface="Times New Roman"/>
              <a:ea typeface="Calibri"/>
              <a:cs typeface="Calibri"/>
            </a:rPr>
            <a:t> комиссии - специализированные</a:t>
          </a:r>
          <a:endParaRPr lang="ru-RU" sz="1900" kern="1200" dirty="0"/>
        </a:p>
      </dsp:txBody>
      <dsp:txXfrm>
        <a:off x="2291783" y="1574381"/>
        <a:ext cx="2216631" cy="1108315"/>
      </dsp:txXfrm>
    </dsp:sp>
    <dsp:sp modelId="{3409575B-E36C-4232-8919-09915A8705EA}">
      <dsp:nvSpPr>
        <dsp:cNvPr id="0" name=""/>
        <dsp:cNvSpPr/>
      </dsp:nvSpPr>
      <dsp:spPr>
        <a:xfrm>
          <a:off x="2845941" y="3148190"/>
          <a:ext cx="2216631" cy="1108315"/>
        </a:xfrm>
        <a:prstGeom prst="rect">
          <a:avLst/>
        </a:prstGeom>
        <a:gradFill rotWithShape="0">
          <a:gsLst>
            <a:gs pos="0">
              <a:schemeClr val="accent1">
                <a:tint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>
              <a:latin typeface="Times New Roman"/>
              <a:ea typeface="Calibri"/>
              <a:cs typeface="Times New Roman"/>
            </a:rPr>
            <a:t>Нарушение правил охраны жизни людей на водных объектах</a:t>
          </a:r>
          <a:endParaRPr lang="ru-RU" sz="1900" kern="1200" dirty="0"/>
        </a:p>
      </dsp:txBody>
      <dsp:txXfrm>
        <a:off x="2845941" y="3148190"/>
        <a:ext cx="2216631" cy="1108315"/>
      </dsp:txXfrm>
    </dsp:sp>
    <dsp:sp modelId="{8F55ED8E-265B-42EF-B1F9-236DDCF1E16A}">
      <dsp:nvSpPr>
        <dsp:cNvPr id="0" name=""/>
        <dsp:cNvSpPr/>
      </dsp:nvSpPr>
      <dsp:spPr>
        <a:xfrm>
          <a:off x="2845941" y="4721999"/>
          <a:ext cx="2216631" cy="1108315"/>
        </a:xfrm>
        <a:prstGeom prst="rect">
          <a:avLst/>
        </a:prstGeom>
        <a:gradFill rotWithShape="0">
          <a:gsLst>
            <a:gs pos="0">
              <a:schemeClr val="accent1">
                <a:tint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>
              <a:latin typeface="Times New Roman"/>
              <a:ea typeface="Calibri"/>
              <a:cs typeface="Times New Roman"/>
            </a:rPr>
            <a:t>Нарушение порядка организации и деятельности парковок </a:t>
          </a:r>
          <a:endParaRPr lang="ru-RU" sz="1900" kern="1200" dirty="0"/>
        </a:p>
      </dsp:txBody>
      <dsp:txXfrm>
        <a:off x="2845941" y="4721999"/>
        <a:ext cx="2216631" cy="1108315"/>
      </dsp:txXfrm>
    </dsp:sp>
    <dsp:sp modelId="{F8CDAD48-2621-4811-8AB1-183FBA601BDA}">
      <dsp:nvSpPr>
        <dsp:cNvPr id="0" name=""/>
        <dsp:cNvSpPr/>
      </dsp:nvSpPr>
      <dsp:spPr>
        <a:xfrm>
          <a:off x="4973907" y="1574381"/>
          <a:ext cx="2216631" cy="1108315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>
              <a:latin typeface="Times New Roman"/>
              <a:ea typeface="Calibri"/>
              <a:cs typeface="Calibri"/>
            </a:rPr>
            <a:t>6</a:t>
          </a:r>
          <a:r>
            <a:rPr lang="ru-RU" sz="1900" kern="1200" dirty="0">
              <a:latin typeface="Times New Roman"/>
              <a:ea typeface="Calibri"/>
              <a:cs typeface="Calibri"/>
            </a:rPr>
            <a:t> комиссий -           вопросы благоустройства</a:t>
          </a:r>
          <a:endParaRPr lang="ru-RU" sz="1900" kern="1200" dirty="0"/>
        </a:p>
      </dsp:txBody>
      <dsp:txXfrm>
        <a:off x="4973907" y="1574381"/>
        <a:ext cx="2216631" cy="110831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31A926-ADFE-4635-9110-276F40691796}">
      <dsp:nvSpPr>
        <dsp:cNvPr id="0" name=""/>
        <dsp:cNvSpPr/>
      </dsp:nvSpPr>
      <dsp:spPr>
        <a:xfrm>
          <a:off x="2498932" y="1009173"/>
          <a:ext cx="3894607" cy="19196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u="none" kern="1200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  <a:t>Дежурная часть</a:t>
          </a:r>
          <a:br>
            <a:rPr lang="ru-RU" sz="2400" u="none" kern="1200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</a:br>
          <a:r>
            <a:rPr lang="ru-RU" sz="2400" u="none" kern="1200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  <a:t> УМВД по Калужской области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50-24-59</a:t>
          </a:r>
          <a:endParaRPr lang="ru-RU" sz="2400" b="0" u="none" kern="1200" dirty="0" smtClean="0">
            <a:solidFill>
              <a:schemeClr val="bg1"/>
            </a:solidFill>
            <a:latin typeface="Times New Roman" pitchFamily="18" charset="0"/>
            <a:ea typeface="Calibri"/>
            <a:cs typeface="Times New Roman" pitchFamily="18" charset="0"/>
          </a:endParaRPr>
        </a:p>
      </dsp:txBody>
      <dsp:txXfrm>
        <a:off x="2498932" y="1009173"/>
        <a:ext cx="3894607" cy="19196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2DE569-64CB-4CA7-857E-84603D5AC86B}">
      <dsp:nvSpPr>
        <dsp:cNvPr id="0" name=""/>
        <dsp:cNvSpPr/>
      </dsp:nvSpPr>
      <dsp:spPr>
        <a:xfrm rot="10800000">
          <a:off x="2119373" y="51457"/>
          <a:ext cx="5589864" cy="1175602"/>
        </a:xfrm>
        <a:prstGeom prst="homePlat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18408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Составлено протоколов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413273" y="51457"/>
        <a:ext cx="5295964" cy="1175602"/>
      </dsp:txXfrm>
    </dsp:sp>
    <dsp:sp modelId="{1B79585A-0166-4DDE-9B96-6EDAF11E1DC8}">
      <dsp:nvSpPr>
        <dsp:cNvPr id="0" name=""/>
        <dsp:cNvSpPr/>
      </dsp:nvSpPr>
      <dsp:spPr>
        <a:xfrm>
          <a:off x="455353" y="0"/>
          <a:ext cx="1378817" cy="1241119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39C77C7-CB9B-4137-B3DC-68559801E8F3}">
      <dsp:nvSpPr>
        <dsp:cNvPr id="0" name=""/>
        <dsp:cNvSpPr/>
      </dsp:nvSpPr>
      <dsp:spPr>
        <a:xfrm rot="10800000">
          <a:off x="2139715" y="1598253"/>
          <a:ext cx="5589864" cy="1291987"/>
        </a:xfrm>
        <a:prstGeom prst="homePlate">
          <a:avLst/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18408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Физические лица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462712" y="1598253"/>
        <a:ext cx="5266867" cy="1291987"/>
      </dsp:txXfrm>
    </dsp:sp>
    <dsp:sp modelId="{9F34BC25-AB16-4D78-AA6C-6D122041A0DC}">
      <dsp:nvSpPr>
        <dsp:cNvPr id="0" name=""/>
        <dsp:cNvSpPr/>
      </dsp:nvSpPr>
      <dsp:spPr>
        <a:xfrm>
          <a:off x="465530" y="1612919"/>
          <a:ext cx="1338106" cy="1333357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E846431-EED2-4F5E-A6FA-174F524A5313}">
      <dsp:nvSpPr>
        <dsp:cNvPr id="0" name=""/>
        <dsp:cNvSpPr/>
      </dsp:nvSpPr>
      <dsp:spPr>
        <a:xfrm rot="10800000">
          <a:off x="2150487" y="3261805"/>
          <a:ext cx="5589864" cy="1175602"/>
        </a:xfrm>
        <a:prstGeom prst="homePlate">
          <a:avLst/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18408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Юридические лица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444387" y="3261805"/>
        <a:ext cx="5295964" cy="1175602"/>
      </dsp:txXfrm>
    </dsp:sp>
    <dsp:sp modelId="{FB0BE21B-1ADE-4B96-84D7-F0EAC9F777AC}">
      <dsp:nvSpPr>
        <dsp:cNvPr id="0" name=""/>
        <dsp:cNvSpPr/>
      </dsp:nvSpPr>
      <dsp:spPr>
        <a:xfrm>
          <a:off x="454759" y="3279611"/>
          <a:ext cx="1381192" cy="1246350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B3CD2C-D2CE-4E77-9204-F693E784F6AB}">
      <dsp:nvSpPr>
        <dsp:cNvPr id="0" name=""/>
        <dsp:cNvSpPr/>
      </dsp:nvSpPr>
      <dsp:spPr>
        <a:xfrm>
          <a:off x="3397947" y="1863177"/>
          <a:ext cx="1859517" cy="645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726"/>
              </a:lnTo>
              <a:lnTo>
                <a:pt x="1859517" y="322726"/>
              </a:lnTo>
              <a:lnTo>
                <a:pt x="1859517" y="6454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AB49F4-FBB2-4950-B23B-0FA102F0F799}">
      <dsp:nvSpPr>
        <dsp:cNvPr id="0" name=""/>
        <dsp:cNvSpPr/>
      </dsp:nvSpPr>
      <dsp:spPr>
        <a:xfrm>
          <a:off x="1538429" y="1863177"/>
          <a:ext cx="1859517" cy="645452"/>
        </a:xfrm>
        <a:custGeom>
          <a:avLst/>
          <a:gdLst/>
          <a:ahLst/>
          <a:cxnLst/>
          <a:rect l="0" t="0" r="0" b="0"/>
          <a:pathLst>
            <a:path>
              <a:moveTo>
                <a:pt x="1859517" y="0"/>
              </a:moveTo>
              <a:lnTo>
                <a:pt x="1859517" y="322726"/>
              </a:lnTo>
              <a:lnTo>
                <a:pt x="0" y="322726"/>
              </a:lnTo>
              <a:lnTo>
                <a:pt x="0" y="6454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36E9E-A855-4348-BB0C-61B4E60ABE05}">
      <dsp:nvSpPr>
        <dsp:cNvPr id="0" name=""/>
        <dsp:cNvSpPr/>
      </dsp:nvSpPr>
      <dsp:spPr>
        <a:xfrm>
          <a:off x="1861155" y="326386"/>
          <a:ext cx="3073582" cy="1536791"/>
        </a:xfrm>
        <a:prstGeom prst="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solidFill>
                <a:schemeClr val="bg1"/>
              </a:solidFill>
              <a:latin typeface="Times New Roman"/>
              <a:cs typeface="Times New Roman"/>
            </a:rPr>
            <a:t>Вынесено штрафов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solidFill>
                <a:schemeClr val="bg1"/>
              </a:solidFill>
              <a:latin typeface="Times New Roman"/>
              <a:cs typeface="Times New Roman"/>
            </a:rPr>
            <a:t>2 961 500 </a:t>
          </a:r>
          <a:r>
            <a:rPr lang="ru-RU" sz="3200" b="1" kern="1200" dirty="0" smtClean="0">
              <a:solidFill>
                <a:schemeClr val="bg1"/>
              </a:solidFill>
              <a:latin typeface="Times New Roman"/>
              <a:cs typeface="Times New Roman"/>
            </a:rPr>
            <a:t>руб.</a:t>
          </a:r>
          <a:endParaRPr lang="ru-RU" sz="3200" kern="1200" dirty="0">
            <a:solidFill>
              <a:schemeClr val="bg1"/>
            </a:solidFill>
          </a:endParaRPr>
        </a:p>
      </dsp:txBody>
      <dsp:txXfrm>
        <a:off x="1861155" y="326386"/>
        <a:ext cx="3073582" cy="1536791"/>
      </dsp:txXfrm>
    </dsp:sp>
    <dsp:sp modelId="{0EA5FB5A-AF6D-4125-894D-405812048592}">
      <dsp:nvSpPr>
        <dsp:cNvPr id="0" name=""/>
        <dsp:cNvSpPr/>
      </dsp:nvSpPr>
      <dsp:spPr>
        <a:xfrm>
          <a:off x="1638" y="2508630"/>
          <a:ext cx="3073582" cy="1536791"/>
        </a:xfrm>
        <a:prstGeom prst="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solidFill>
                <a:schemeClr val="bg1"/>
              </a:solidFill>
              <a:latin typeface="Times New Roman"/>
            </a:rPr>
            <a:t>Юр. лица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baseline="0" dirty="0">
              <a:solidFill>
                <a:schemeClr val="bg1"/>
              </a:solidFill>
              <a:latin typeface="Times New Roman"/>
            </a:rPr>
            <a:t>1 668 000 </a:t>
          </a:r>
          <a:r>
            <a:rPr lang="ru-RU" sz="3200" b="1" kern="1200" baseline="0" dirty="0" smtClean="0">
              <a:solidFill>
                <a:schemeClr val="bg1"/>
              </a:solidFill>
              <a:latin typeface="Times New Roman"/>
            </a:rPr>
            <a:t>руб.</a:t>
          </a:r>
          <a:endParaRPr lang="ru-RU" sz="3200" kern="1200" dirty="0">
            <a:solidFill>
              <a:schemeClr val="bg1"/>
            </a:solidFill>
          </a:endParaRPr>
        </a:p>
      </dsp:txBody>
      <dsp:txXfrm>
        <a:off x="1638" y="2508630"/>
        <a:ext cx="3073582" cy="1536791"/>
      </dsp:txXfrm>
    </dsp:sp>
    <dsp:sp modelId="{7AAEAB59-2F7C-4A80-835E-B97DE89BC306}">
      <dsp:nvSpPr>
        <dsp:cNvPr id="0" name=""/>
        <dsp:cNvSpPr/>
      </dsp:nvSpPr>
      <dsp:spPr>
        <a:xfrm>
          <a:off x="3720673" y="2508630"/>
          <a:ext cx="3073582" cy="1536791"/>
        </a:xfrm>
        <a:prstGeom prst="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solidFill>
                <a:schemeClr val="bg1"/>
              </a:solidFill>
              <a:latin typeface="Times New Roman"/>
            </a:rPr>
            <a:t>Физ. лица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baseline="0" dirty="0">
              <a:solidFill>
                <a:schemeClr val="bg1"/>
              </a:solidFill>
              <a:latin typeface="Times New Roman"/>
            </a:rPr>
            <a:t>1 293 500 руб</a:t>
          </a:r>
          <a:r>
            <a:rPr lang="ru-RU" sz="3200" kern="1200" baseline="0" dirty="0">
              <a:solidFill>
                <a:schemeClr val="bg1"/>
              </a:solidFill>
              <a:latin typeface="Times New Roman"/>
            </a:rPr>
            <a:t>.</a:t>
          </a:r>
          <a:r>
            <a:rPr lang="ru-RU" sz="3200" i="1" kern="1200" baseline="0" dirty="0">
              <a:solidFill>
                <a:schemeClr val="bg1"/>
              </a:solidFill>
              <a:latin typeface="Times New Roman"/>
            </a:rPr>
            <a:t> </a:t>
          </a:r>
          <a:endParaRPr lang="ru-RU" sz="3200" kern="1200" dirty="0">
            <a:solidFill>
              <a:schemeClr val="bg1"/>
            </a:solidFill>
          </a:endParaRPr>
        </a:p>
      </dsp:txBody>
      <dsp:txXfrm>
        <a:off x="3720673" y="2508630"/>
        <a:ext cx="3073582" cy="15367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8FE667-C7C2-45BA-9DED-A162C2ACEEA2}">
      <dsp:nvSpPr>
        <dsp:cNvPr id="0" name=""/>
        <dsp:cNvSpPr/>
      </dsp:nvSpPr>
      <dsp:spPr>
        <a:xfrm>
          <a:off x="8335" y="742804"/>
          <a:ext cx="2491298" cy="1897669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/>
              </a:solidFill>
            </a:rPr>
            <a:t>Составлено протоколов </a:t>
          </a:r>
          <a:endParaRPr lang="ru-RU" sz="2800" b="1" kern="1200" dirty="0">
            <a:solidFill>
              <a:schemeClr val="bg1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/>
              </a:solidFill>
            </a:rPr>
            <a:t>138</a:t>
          </a:r>
          <a:r>
            <a:rPr lang="ru-RU" sz="2800" kern="1200" dirty="0" smtClean="0">
              <a:solidFill>
                <a:schemeClr val="bg1"/>
              </a:solidFill>
            </a:rPr>
            <a:t> </a:t>
          </a:r>
          <a:endParaRPr lang="ru-RU" sz="2800" kern="1200" dirty="0">
            <a:solidFill>
              <a:schemeClr val="bg1"/>
            </a:solidFill>
          </a:endParaRPr>
        </a:p>
      </dsp:txBody>
      <dsp:txXfrm>
        <a:off x="63916" y="798385"/>
        <a:ext cx="2380136" cy="1786507"/>
      </dsp:txXfrm>
    </dsp:sp>
    <dsp:sp modelId="{FDDC8643-EE87-4D92-830A-89419D52D68A}">
      <dsp:nvSpPr>
        <dsp:cNvPr id="0" name=""/>
        <dsp:cNvSpPr/>
      </dsp:nvSpPr>
      <dsp:spPr>
        <a:xfrm>
          <a:off x="2748763" y="1382718"/>
          <a:ext cx="528155" cy="6178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2748763" y="1506286"/>
        <a:ext cx="369709" cy="370706"/>
      </dsp:txXfrm>
    </dsp:sp>
    <dsp:sp modelId="{A58449A7-64C8-4809-8939-B30A4436FCF8}">
      <dsp:nvSpPr>
        <dsp:cNvPr id="0" name=""/>
        <dsp:cNvSpPr/>
      </dsp:nvSpPr>
      <dsp:spPr>
        <a:xfrm>
          <a:off x="3496153" y="742804"/>
          <a:ext cx="2491298" cy="1897669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dirty="0">
              <a:solidFill>
                <a:schemeClr val="bg1"/>
              </a:solidFill>
            </a:rPr>
            <a:t>Рассмотрено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dirty="0">
              <a:solidFill>
                <a:schemeClr val="bg1"/>
              </a:solidFill>
            </a:rPr>
            <a:t>мировым судом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solidFill>
                <a:schemeClr val="bg1"/>
              </a:solidFill>
            </a:rPr>
            <a:t>79</a:t>
          </a:r>
        </a:p>
      </dsp:txBody>
      <dsp:txXfrm>
        <a:off x="3551734" y="798385"/>
        <a:ext cx="2380136" cy="1786507"/>
      </dsp:txXfrm>
    </dsp:sp>
    <dsp:sp modelId="{B6D5A350-22E9-4744-90B8-AF8510254C8D}">
      <dsp:nvSpPr>
        <dsp:cNvPr id="0" name=""/>
        <dsp:cNvSpPr/>
      </dsp:nvSpPr>
      <dsp:spPr>
        <a:xfrm>
          <a:off x="6236582" y="1382718"/>
          <a:ext cx="528155" cy="6178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236582" y="1506286"/>
        <a:ext cx="369709" cy="370706"/>
      </dsp:txXfrm>
    </dsp:sp>
    <dsp:sp modelId="{98905BF7-5D4B-4AEB-916B-37D9D8C9EEB1}">
      <dsp:nvSpPr>
        <dsp:cNvPr id="0" name=""/>
        <dsp:cNvSpPr/>
      </dsp:nvSpPr>
      <dsp:spPr>
        <a:xfrm>
          <a:off x="6983971" y="742804"/>
          <a:ext cx="2491298" cy="1897669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solidFill>
                <a:schemeClr val="bg1"/>
              </a:solidFill>
            </a:rPr>
            <a:t>Наложено штрафов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solidFill>
                <a:schemeClr val="bg1"/>
              </a:solidFill>
            </a:rPr>
            <a:t>699 000 руб.</a:t>
          </a:r>
        </a:p>
      </dsp:txBody>
      <dsp:txXfrm>
        <a:off x="7039552" y="798385"/>
        <a:ext cx="2380136" cy="17865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37085F-F566-460C-A557-5AAD458D9DC2}">
      <dsp:nvSpPr>
        <dsp:cNvPr id="0" name=""/>
        <dsp:cNvSpPr/>
      </dsp:nvSpPr>
      <dsp:spPr>
        <a:xfrm>
          <a:off x="2917136" y="949264"/>
          <a:ext cx="4614200" cy="184568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33338" bIns="666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>
              <a:latin typeface="Calibri"/>
            </a:rPr>
            <a:t> </a:t>
          </a:r>
          <a:r>
            <a:rPr lang="ru-RU" sz="2500" b="1" kern="1200" dirty="0">
              <a:latin typeface="Times New Roman"/>
              <a:cs typeface="Times New Roman"/>
            </a:rPr>
            <a:t>386                            </a:t>
          </a:r>
          <a:r>
            <a:rPr lang="ru-RU" sz="2500" kern="1200" dirty="0">
              <a:latin typeface="Times New Roman"/>
              <a:cs typeface="Times New Roman"/>
            </a:rPr>
            <a:t>автомобилей </a:t>
          </a:r>
          <a:r>
            <a:rPr lang="ru-RU" sz="2500" kern="1200" dirty="0" smtClean="0">
              <a:latin typeface="Times New Roman"/>
              <a:cs typeface="Times New Roman"/>
            </a:rPr>
            <a:t>выявлено</a:t>
          </a:r>
          <a:endParaRPr lang="ru-RU" sz="2500" b="1" kern="1200" dirty="0">
            <a:latin typeface="Times New Roman"/>
            <a:cs typeface="Times New Roman"/>
          </a:endParaRPr>
        </a:p>
      </dsp:txBody>
      <dsp:txXfrm>
        <a:off x="2917136" y="949264"/>
        <a:ext cx="4152780" cy="1845680"/>
      </dsp:txXfrm>
    </dsp:sp>
    <dsp:sp modelId="{616590BA-F33B-4CC7-BE7A-92BC03FDC55A}">
      <dsp:nvSpPr>
        <dsp:cNvPr id="0" name=""/>
        <dsp:cNvSpPr/>
      </dsp:nvSpPr>
      <dsp:spPr>
        <a:xfrm>
          <a:off x="3704358" y="2533023"/>
          <a:ext cx="4614200" cy="18456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>
              <a:latin typeface="Times New Roman"/>
              <a:cs typeface="Times New Roman"/>
            </a:rPr>
            <a:t> </a:t>
          </a:r>
          <a:r>
            <a:rPr lang="ru-RU" sz="2500" b="1" kern="1200" dirty="0">
              <a:latin typeface="Times New Roman"/>
              <a:cs typeface="Times New Roman"/>
            </a:rPr>
            <a:t>223</a:t>
          </a:r>
          <a:r>
            <a:rPr lang="ru-RU" sz="2500" kern="1200" dirty="0">
              <a:latin typeface="Times New Roman"/>
              <a:cs typeface="Times New Roman"/>
            </a:rPr>
            <a:t>                               автомобиля убраны самостоятельно владельцами</a:t>
          </a:r>
        </a:p>
      </dsp:txBody>
      <dsp:txXfrm>
        <a:off x="4627198" y="2533023"/>
        <a:ext cx="2768520" cy="18456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31A926-ADFE-4635-9110-276F40691796}">
      <dsp:nvSpPr>
        <dsp:cNvPr id="0" name=""/>
        <dsp:cNvSpPr/>
      </dsp:nvSpPr>
      <dsp:spPr>
        <a:xfrm>
          <a:off x="2458097" y="0"/>
          <a:ext cx="3662264" cy="1486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>
              <a:solidFill>
                <a:schemeClr val="bg1"/>
              </a:solidFill>
              <a:latin typeface="Times New Roman"/>
              <a:cs typeface="Times New Roman"/>
            </a:rPr>
            <a:t>Позвонить по телефону                          70-11-72 </a:t>
          </a:r>
          <a:r>
            <a:rPr lang="ru-RU" sz="2300" u="none" kern="1200" dirty="0" smtClean="0">
              <a:solidFill>
                <a:schemeClr val="bg1"/>
              </a:solidFill>
              <a:latin typeface="Times New Roman"/>
              <a:cs typeface="Times New Roman"/>
            </a:rPr>
            <a:t> </a:t>
          </a:r>
        </a:p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 smtClean="0">
              <a:solidFill>
                <a:schemeClr val="bg1"/>
              </a:solidFill>
              <a:latin typeface="Times New Roman"/>
              <a:cs typeface="Times New Roman"/>
            </a:rPr>
            <a:t>70-11-73</a:t>
          </a:r>
          <a:endParaRPr lang="ru-RU" sz="2300" u="none" kern="1200" dirty="0">
            <a:solidFill>
              <a:schemeClr val="bg1"/>
            </a:solidFill>
            <a:latin typeface="Calibri"/>
            <a:ea typeface="Calibri"/>
            <a:cs typeface="Calibri"/>
          </a:endParaRPr>
        </a:p>
      </dsp:txBody>
      <dsp:txXfrm>
        <a:off x="2458097" y="0"/>
        <a:ext cx="3662264" cy="1486814"/>
      </dsp:txXfrm>
    </dsp:sp>
    <dsp:sp modelId="{15E669A6-3457-4539-A361-D9CFF1AD5E39}">
      <dsp:nvSpPr>
        <dsp:cNvPr id="0" name=""/>
        <dsp:cNvSpPr/>
      </dsp:nvSpPr>
      <dsp:spPr>
        <a:xfrm>
          <a:off x="2448147" y="1950163"/>
          <a:ext cx="3672214" cy="11183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>
              <a:solidFill>
                <a:schemeClr val="bg1"/>
              </a:solidFill>
              <a:latin typeface="Times New Roman"/>
              <a:cs typeface="Times New Roman"/>
            </a:rPr>
            <a:t>Платформа обратной связи (ПОС) </a:t>
          </a:r>
          <a:endParaRPr lang="ru-RU" sz="2300" u="none" kern="1200" dirty="0">
            <a:solidFill>
              <a:schemeClr val="bg1"/>
            </a:solidFill>
          </a:endParaRPr>
        </a:p>
      </dsp:txBody>
      <dsp:txXfrm>
        <a:off x="2448147" y="1950163"/>
        <a:ext cx="3672214" cy="1118391"/>
      </dsp:txXfrm>
    </dsp:sp>
    <dsp:sp modelId="{779EFC03-71DC-4635-BDB5-6BE51C8F0D0A}">
      <dsp:nvSpPr>
        <dsp:cNvPr id="0" name=""/>
        <dsp:cNvSpPr/>
      </dsp:nvSpPr>
      <dsp:spPr>
        <a:xfrm>
          <a:off x="2499157" y="3615660"/>
          <a:ext cx="3621204" cy="1344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 err="1" smtClean="0">
              <a:solidFill>
                <a:srgbClr val="FFFFFF"/>
              </a:solidFill>
              <a:latin typeface="Times New Roman"/>
              <a:cs typeface="Times New Roman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urnt_kaluga@adm.kaluga.ru</a:t>
          </a:r>
          <a:endParaRPr lang="ru-RU" sz="2300" u="none" kern="1200" dirty="0">
            <a:solidFill>
              <a:srgbClr val="FFFFFF"/>
            </a:solidFill>
            <a:hlinkClick xmlns:r="http://schemas.openxmlformats.org/officeDocument/2006/relationships" r:id="rId1">
              <a:extLst>
                <a:ext uri="{A12FA001-AC4F-418D-AE19-62706E023703}">
                  <ahyp:hlinkClr xmlns:ahyp="http://schemas.microsoft.com/office/drawing/2018/hyperlinkcolor" xmlns="" val="tx"/>
                </a:ext>
              </a:extLst>
            </a:hlinkClick>
          </a:endParaRPr>
        </a:p>
      </dsp:txBody>
      <dsp:txXfrm>
        <a:off x="2499157" y="3615660"/>
        <a:ext cx="3621204" cy="134445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31A926-ADFE-4635-9110-276F40691796}">
      <dsp:nvSpPr>
        <dsp:cNvPr id="0" name=""/>
        <dsp:cNvSpPr/>
      </dsp:nvSpPr>
      <dsp:spPr>
        <a:xfrm>
          <a:off x="2458097" y="0"/>
          <a:ext cx="3662264" cy="1486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>
              <a:solidFill>
                <a:schemeClr val="bg1"/>
              </a:solidFill>
              <a:latin typeface="Times New Roman"/>
              <a:cs typeface="Times New Roman"/>
            </a:rPr>
            <a:t>Позвонить по телефону                          70-11-72 </a:t>
          </a:r>
          <a:r>
            <a:rPr lang="ru-RU" sz="2300" u="none" kern="1200" dirty="0" smtClean="0">
              <a:solidFill>
                <a:schemeClr val="bg1"/>
              </a:solidFill>
              <a:latin typeface="Times New Roman"/>
              <a:cs typeface="Times New Roman"/>
            </a:rPr>
            <a:t> </a:t>
          </a:r>
        </a:p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 smtClean="0">
              <a:solidFill>
                <a:schemeClr val="bg1"/>
              </a:solidFill>
              <a:latin typeface="Times New Roman"/>
              <a:cs typeface="Times New Roman"/>
            </a:rPr>
            <a:t>70-11-73</a:t>
          </a:r>
          <a:endParaRPr lang="ru-RU" sz="2300" u="none" kern="1200" dirty="0">
            <a:solidFill>
              <a:schemeClr val="bg1"/>
            </a:solidFill>
            <a:latin typeface="Calibri"/>
            <a:ea typeface="Calibri"/>
            <a:cs typeface="Calibri"/>
          </a:endParaRPr>
        </a:p>
      </dsp:txBody>
      <dsp:txXfrm>
        <a:off x="2458097" y="0"/>
        <a:ext cx="3662264" cy="1486814"/>
      </dsp:txXfrm>
    </dsp:sp>
    <dsp:sp modelId="{15E669A6-3457-4539-A361-D9CFF1AD5E39}">
      <dsp:nvSpPr>
        <dsp:cNvPr id="0" name=""/>
        <dsp:cNvSpPr/>
      </dsp:nvSpPr>
      <dsp:spPr>
        <a:xfrm>
          <a:off x="2448147" y="1950163"/>
          <a:ext cx="3672214" cy="11183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>
              <a:solidFill>
                <a:schemeClr val="bg1"/>
              </a:solidFill>
              <a:latin typeface="Times New Roman"/>
              <a:cs typeface="Times New Roman"/>
            </a:rPr>
            <a:t>Платформа обратной связи (ПОС) </a:t>
          </a:r>
          <a:endParaRPr lang="ru-RU" sz="2300" u="none" kern="1200" dirty="0">
            <a:solidFill>
              <a:schemeClr val="bg1"/>
            </a:solidFill>
          </a:endParaRPr>
        </a:p>
      </dsp:txBody>
      <dsp:txXfrm>
        <a:off x="2448147" y="1950163"/>
        <a:ext cx="3672214" cy="1118391"/>
      </dsp:txXfrm>
    </dsp:sp>
    <dsp:sp modelId="{779EFC03-71DC-4635-BDB5-6BE51C8F0D0A}">
      <dsp:nvSpPr>
        <dsp:cNvPr id="0" name=""/>
        <dsp:cNvSpPr/>
      </dsp:nvSpPr>
      <dsp:spPr>
        <a:xfrm>
          <a:off x="2499157" y="3615660"/>
          <a:ext cx="3621204" cy="1344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 err="1" smtClean="0">
              <a:solidFill>
                <a:srgbClr val="FFFFFF"/>
              </a:solidFill>
              <a:latin typeface="Times New Roman"/>
              <a:cs typeface="Times New Roman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urnt_kaluga@adm.kaluga.ru</a:t>
          </a:r>
          <a:endParaRPr lang="ru-RU" sz="2300" u="none" kern="1200" dirty="0">
            <a:solidFill>
              <a:srgbClr val="FFFFFF"/>
            </a:solidFill>
            <a:hlinkClick xmlns:r="http://schemas.openxmlformats.org/officeDocument/2006/relationships" r:id="rId1">
              <a:extLst>
                <a:ext uri="{A12FA001-AC4F-418D-AE19-62706E023703}">
                  <ahyp:hlinkClr xmlns:ahyp="http://schemas.microsoft.com/office/drawing/2018/hyperlinkcolor" xmlns="" val="tx"/>
                </a:ext>
              </a:extLst>
            </a:hlinkClick>
          </a:endParaRPr>
        </a:p>
      </dsp:txBody>
      <dsp:txXfrm>
        <a:off x="2499157" y="3615660"/>
        <a:ext cx="3621204" cy="134445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31A926-ADFE-4635-9110-276F40691796}">
      <dsp:nvSpPr>
        <dsp:cNvPr id="0" name=""/>
        <dsp:cNvSpPr/>
      </dsp:nvSpPr>
      <dsp:spPr>
        <a:xfrm>
          <a:off x="2506202" y="739062"/>
          <a:ext cx="3894607" cy="19196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u="none" kern="1200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  <a:t>Дежурная часть</a:t>
          </a:r>
          <a:br>
            <a:rPr lang="ru-RU" sz="2400" u="none" kern="1200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</a:br>
          <a:r>
            <a:rPr lang="ru-RU" sz="2400" u="none" kern="1200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  <a:t> Управления ГИБДД УМВД по Калужской области 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u="none" kern="1200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rPr>
            <a:t>54 - 78- 88</a:t>
          </a:r>
          <a:endParaRPr lang="ru-RU" sz="2400" u="none" kern="1200" dirty="0">
            <a:solidFill>
              <a:schemeClr val="bg1"/>
            </a:solidFill>
            <a:latin typeface="Times New Roman" pitchFamily="18" charset="0"/>
            <a:ea typeface="Calibri"/>
            <a:cs typeface="Times New Roman" pitchFamily="18" charset="0"/>
          </a:endParaRPr>
        </a:p>
      </dsp:txBody>
      <dsp:txXfrm>
        <a:off x="2506202" y="739062"/>
        <a:ext cx="3894607" cy="191961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31A926-ADFE-4635-9110-276F40691796}">
      <dsp:nvSpPr>
        <dsp:cNvPr id="0" name=""/>
        <dsp:cNvSpPr/>
      </dsp:nvSpPr>
      <dsp:spPr>
        <a:xfrm>
          <a:off x="2458097" y="0"/>
          <a:ext cx="3662264" cy="1486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>
              <a:solidFill>
                <a:schemeClr val="bg1"/>
              </a:solidFill>
              <a:latin typeface="Times New Roman"/>
              <a:cs typeface="Times New Roman"/>
            </a:rPr>
            <a:t>Позвонить по телефону                          70-11-72 </a:t>
          </a:r>
          <a:r>
            <a:rPr lang="ru-RU" sz="2300" u="none" kern="1200" dirty="0" smtClean="0">
              <a:solidFill>
                <a:schemeClr val="bg1"/>
              </a:solidFill>
              <a:latin typeface="Times New Roman"/>
              <a:cs typeface="Times New Roman"/>
            </a:rPr>
            <a:t> </a:t>
          </a:r>
        </a:p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 smtClean="0">
              <a:solidFill>
                <a:schemeClr val="bg1"/>
              </a:solidFill>
              <a:latin typeface="Times New Roman"/>
              <a:cs typeface="Times New Roman"/>
            </a:rPr>
            <a:t>70-11-73</a:t>
          </a:r>
          <a:endParaRPr lang="ru-RU" sz="2300" u="none" kern="1200" dirty="0">
            <a:solidFill>
              <a:schemeClr val="bg1"/>
            </a:solidFill>
            <a:latin typeface="Calibri"/>
            <a:ea typeface="Calibri"/>
            <a:cs typeface="Calibri"/>
          </a:endParaRPr>
        </a:p>
      </dsp:txBody>
      <dsp:txXfrm>
        <a:off x="2458097" y="0"/>
        <a:ext cx="3662264" cy="1486814"/>
      </dsp:txXfrm>
    </dsp:sp>
    <dsp:sp modelId="{15E669A6-3457-4539-A361-D9CFF1AD5E39}">
      <dsp:nvSpPr>
        <dsp:cNvPr id="0" name=""/>
        <dsp:cNvSpPr/>
      </dsp:nvSpPr>
      <dsp:spPr>
        <a:xfrm>
          <a:off x="2448147" y="1950163"/>
          <a:ext cx="3672214" cy="11183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>
              <a:solidFill>
                <a:schemeClr val="bg1"/>
              </a:solidFill>
              <a:latin typeface="Times New Roman"/>
              <a:cs typeface="Times New Roman"/>
            </a:rPr>
            <a:t>Платформа обратной связи (ПОС) </a:t>
          </a:r>
          <a:endParaRPr lang="ru-RU" sz="2300" u="none" kern="1200" dirty="0">
            <a:solidFill>
              <a:schemeClr val="bg1"/>
            </a:solidFill>
          </a:endParaRPr>
        </a:p>
      </dsp:txBody>
      <dsp:txXfrm>
        <a:off x="2448147" y="1950163"/>
        <a:ext cx="3672214" cy="1118391"/>
      </dsp:txXfrm>
    </dsp:sp>
    <dsp:sp modelId="{779EFC03-71DC-4635-BDB5-6BE51C8F0D0A}">
      <dsp:nvSpPr>
        <dsp:cNvPr id="0" name=""/>
        <dsp:cNvSpPr/>
      </dsp:nvSpPr>
      <dsp:spPr>
        <a:xfrm>
          <a:off x="2499157" y="3615660"/>
          <a:ext cx="3621204" cy="1344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u="none" kern="1200" dirty="0" err="1" smtClean="0">
              <a:solidFill>
                <a:srgbClr val="FFFFFF"/>
              </a:solidFill>
              <a:latin typeface="Times New Roman"/>
              <a:cs typeface="Times New Roman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urnt_kaluga@adm.kaluga.ru</a:t>
          </a:r>
          <a:endParaRPr lang="ru-RU" sz="2300" u="none" kern="1200" dirty="0">
            <a:solidFill>
              <a:srgbClr val="FFFFFF"/>
            </a:solidFill>
            <a:hlinkClick xmlns:r="http://schemas.openxmlformats.org/officeDocument/2006/relationships" r:id="rId1">
              <a:extLst>
                <a:ext uri="{A12FA001-AC4F-418D-AE19-62706E023703}">
                  <ahyp:hlinkClr xmlns:ahyp="http://schemas.microsoft.com/office/drawing/2018/hyperlinkcolor" xmlns="" val="tx"/>
                </a:ext>
              </a:extLst>
            </a:hlinkClick>
          </a:endParaRPr>
        </a:p>
      </dsp:txBody>
      <dsp:txXfrm>
        <a:off x="2499157" y="3615660"/>
        <a:ext cx="3621204" cy="1344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97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768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220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91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1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26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60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504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276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62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14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9.png"/><Relationship Id="rId12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openxmlformats.org/officeDocument/2006/relationships/image" Target="../media/image15.svg"/><Relationship Id="rId5" Type="http://schemas.openxmlformats.org/officeDocument/2006/relationships/diagramColors" Target="../diagrams/colors6.xml"/><Relationship Id="rId10" Type="http://schemas.openxmlformats.org/officeDocument/2006/relationships/image" Target="../media/image11.png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13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openxmlformats.org/officeDocument/2006/relationships/image" Target="../media/image1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openxmlformats.org/officeDocument/2006/relationships/image" Target="../media/image11.png"/><Relationship Id="rId5" Type="http://schemas.openxmlformats.org/officeDocument/2006/relationships/diagramQuickStyle" Target="../diagrams/quickStyle7.xml"/><Relationship Id="rId10" Type="http://schemas.openxmlformats.org/officeDocument/2006/relationships/image" Target="../media/image9.png"/><Relationship Id="rId4" Type="http://schemas.openxmlformats.org/officeDocument/2006/relationships/diagramLayout" Target="../diagrams/layout7.xml"/><Relationship Id="rId9" Type="http://schemas.openxmlformats.org/officeDocument/2006/relationships/image" Target="../media/image13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Relationship Id="rId9" Type="http://schemas.openxmlformats.org/officeDocument/2006/relationships/image" Target="../media/image13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openxmlformats.org/officeDocument/2006/relationships/image" Target="../media/image1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11" Type="http://schemas.openxmlformats.org/officeDocument/2006/relationships/image" Target="../media/image11.png"/><Relationship Id="rId5" Type="http://schemas.openxmlformats.org/officeDocument/2006/relationships/diagramQuickStyle" Target="../diagrams/quickStyle9.xml"/><Relationship Id="rId10" Type="http://schemas.openxmlformats.org/officeDocument/2006/relationships/image" Target="../media/image9.png"/><Relationship Id="rId4" Type="http://schemas.openxmlformats.org/officeDocument/2006/relationships/diagramLayout" Target="../diagrams/layout9.xml"/><Relationship Id="rId9" Type="http://schemas.openxmlformats.org/officeDocument/2006/relationships/image" Target="../media/image13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6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diagramLayout" Target="../diagrams/layout5.xml"/><Relationship Id="rId7" Type="http://schemas.openxmlformats.org/officeDocument/2006/relationships/image" Target="../media/image7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openxmlformats.org/officeDocument/2006/relationships/image" Target="../media/image1.png"/><Relationship Id="rId5" Type="http://schemas.openxmlformats.org/officeDocument/2006/relationships/diagramColors" Target="../diagrams/colors5.xml"/><Relationship Id="rId10" Type="http://schemas.openxmlformats.org/officeDocument/2006/relationships/image" Target="../media/image10.svg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12088DD-B1AD-40E0-8B86-1D87A2CCD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C395952-4E26-45A2-8756-2ADFD6E53C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734BADF-9461-4621-B112-2D7BABEA7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797834-74F0-9B11-7DF2-A3DCF380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ru-RU" alt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деятельности </a:t>
            </a:r>
          </a:p>
          <a:p>
            <a:pPr marL="0" indent="0" algn="ctr">
              <a:buNone/>
            </a:pPr>
            <a:r>
              <a:rPr lang="ru-RU" alt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административных комиссий</a:t>
            </a:r>
          </a:p>
          <a:p>
            <a:pPr marL="0" indent="0" algn="ctr">
              <a:buNone/>
            </a:pPr>
            <a:r>
              <a:rPr lang="ru-RU" alt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</a:p>
          <a:p>
            <a:pPr marL="0" indent="0" algn="ctr">
              <a:buNone/>
            </a:pPr>
            <a:r>
              <a:rPr lang="ru-RU" altLang="ru-RU" sz="4000" b="1" dirty="0">
                <a:solidFill>
                  <a:schemeClr val="bg1"/>
                </a:solidFill>
                <a:latin typeface="Times New Roman"/>
                <a:cs typeface="Times New Roman"/>
              </a:rPr>
              <a:t>«Город Калуга» </a:t>
            </a:r>
            <a: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000" b="1" dirty="0">
                <a:solidFill>
                  <a:schemeClr val="bg1"/>
                </a:solidFill>
                <a:latin typeface="Times New Roman"/>
                <a:cs typeface="Times New Roman"/>
              </a:rPr>
              <a:t>за  2024 года</a:t>
            </a:r>
            <a:endParaRPr lang="ru-RU" sz="40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endParaRPr lang="ru-RU" dirty="0"/>
          </a:p>
        </p:txBody>
      </p:sp>
      <p:pic>
        <p:nvPicPr>
          <p:cNvPr id="5" name="Рисунок 4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47DCBEBF-A185-870A-EC94-71743AC049F2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29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834C09C1-4680-DF3C-B5DA-D05AD6B6D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5129DFF-D8D7-FD7E-3F77-17486BFD62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99EA565-A7A1-0B37-9EB1-1E3E6EBB34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17A689B-8E01-E6FA-66B5-DABEA2258E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5EEC373-56A4-D8DE-6850-7165C81D0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74C5755D-2A74-5052-27B6-ECCD61A2DC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134B00DF-C9AB-2F73-B986-241023850A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7B93B090-8124-1ACC-1C96-FD68093425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ABE27A-AA84-630C-A6B1-A581ABAF6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>
            <a:extLst>
              <a:ext uri="{FF2B5EF4-FFF2-40B4-BE49-F238E27FC236}">
                <a16:creationId xmlns:a16="http://schemas.microsoft.com/office/drawing/2014/main" xmlns="" id="{8FF986FF-2CD1-79EA-C3F9-0823152608B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>
            <a:extLst>
              <a:ext uri="{FF2B5EF4-FFF2-40B4-BE49-F238E27FC236}">
                <a16:creationId xmlns:a16="http://schemas.microsoft.com/office/drawing/2014/main" xmlns="" id="{68868A60-6426-2E46-528C-5DC1C31AEB5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>
            <a:extLst>
              <a:ext uri="{FF2B5EF4-FFF2-40B4-BE49-F238E27FC236}">
                <a16:creationId xmlns:a16="http://schemas.microsoft.com/office/drawing/2014/main" xmlns="" id="{79A777B0-5F36-C983-6739-E01CA95B4F2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7E2A8F8-63A5-0C93-D346-DB2566DB9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506" y="49285"/>
            <a:ext cx="9471634" cy="12436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Действия </a:t>
            </a:r>
            <a:endParaRPr lang="ru-RU" sz="2400" b="1" dirty="0" smtClean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при </a:t>
            </a:r>
            <a:r>
              <a:rPr lang="ru-RU" sz="2400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обнаружения транспортного средства с признаками 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БРТС</a:t>
            </a:r>
            <a:endParaRPr lang="ru-RU" sz="2000" b="1" dirty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</p:txBody>
      </p:sp>
      <p:sp>
        <p:nvSpPr>
          <p:cNvPr id="5" name="AutoShape 2" descr="Picture background">
            <a:extLst>
              <a:ext uri="{FF2B5EF4-FFF2-40B4-BE49-F238E27FC236}">
                <a16:creationId xmlns:a16="http://schemas.microsoft.com/office/drawing/2014/main" xmlns="" id="{A33DE385-BAA7-E2FB-46C0-CA16186567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95223" y="-820039"/>
            <a:ext cx="2273244" cy="2273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Picture background">
            <a:extLst>
              <a:ext uri="{FF2B5EF4-FFF2-40B4-BE49-F238E27FC236}">
                <a16:creationId xmlns:a16="http://schemas.microsoft.com/office/drawing/2014/main" xmlns="" id="{6D1239E7-2F46-BDBB-76C2-CA212DFDFE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30" name="Схема 29">
            <a:extLst>
              <a:ext uri="{FF2B5EF4-FFF2-40B4-BE49-F238E27FC236}">
                <a16:creationId xmlns:a16="http://schemas.microsoft.com/office/drawing/2014/main" xmlns="" id="{C368B398-3AFC-68B4-1442-F5B9071F8B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1314372"/>
              </p:ext>
            </p:extLst>
          </p:nvPr>
        </p:nvGraphicFramePr>
        <p:xfrm>
          <a:off x="4802659" y="1614616"/>
          <a:ext cx="6120362" cy="496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18" name="Рисунок 1617" descr="Изображение выглядит как логотип, Графика, Шрифт, символ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xmlns="" id="{6050346C-A8E3-99CE-0A16-C93AD47452A6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rcRect l="33869" t="19985" r="32744" b="19388"/>
          <a:stretch/>
        </p:blipFill>
        <p:spPr>
          <a:xfrm>
            <a:off x="6033118" y="3645912"/>
            <a:ext cx="1036627" cy="904974"/>
          </a:xfrm>
          <a:prstGeom prst="rect">
            <a:avLst/>
          </a:prstGeom>
        </p:spPr>
      </p:pic>
      <p:pic>
        <p:nvPicPr>
          <p:cNvPr id="1619" name="Рисунок 1618" descr="Динамик телефона  со сплошной заливкой">
            <a:extLst>
              <a:ext uri="{FF2B5EF4-FFF2-40B4-BE49-F238E27FC236}">
                <a16:creationId xmlns:a16="http://schemas.microsoft.com/office/drawing/2014/main" xmlns="" id="{4C156C03-EA6B-2FD6-0A65-3FBF71C868E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989376" y="1872437"/>
            <a:ext cx="823221" cy="823221"/>
          </a:xfrm>
          <a:prstGeom prst="rect">
            <a:avLst/>
          </a:prstGeom>
        </p:spPr>
      </p:pic>
      <p:pic>
        <p:nvPicPr>
          <p:cNvPr id="1620" name="Рисунок 1619" descr="Интернет со сплошной заливкой">
            <a:extLst>
              <a:ext uri="{FF2B5EF4-FFF2-40B4-BE49-F238E27FC236}">
                <a16:creationId xmlns:a16="http://schemas.microsoft.com/office/drawing/2014/main" xmlns="" id="{E9436DB3-6BCC-7E25-67A3-F1671DA24EB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6023429" y="5410707"/>
            <a:ext cx="914400" cy="914400"/>
          </a:xfrm>
          <a:prstGeom prst="rect">
            <a:avLst/>
          </a:prstGeom>
        </p:spPr>
      </p:pic>
      <p:pic>
        <p:nvPicPr>
          <p:cNvPr id="21" name="Рисунок 20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DE573DC5-0E1E-47DD-A6B7-080F20F28FED}"/>
              </a:ext>
            </a:extLst>
          </p:cNvPr>
          <p:cNvPicPr>
            <a:picLocks noChangeAspect="1"/>
          </p:cNvPicPr>
          <p:nvPr/>
        </p:nvPicPr>
        <p:blipFill>
          <a:blip r:embed="rId12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  <p:sp>
        <p:nvSpPr>
          <p:cNvPr id="22" name="Объект 3">
            <a:extLst>
              <a:ext uri="{FF2B5EF4-FFF2-40B4-BE49-F238E27FC236}">
                <a16:creationId xmlns:a16="http://schemas.microsoft.com/office/drawing/2014/main" xmlns="" id="{57E2A8F8-63A5-0C93-D346-DB2566DB95C0}"/>
              </a:ext>
            </a:extLst>
          </p:cNvPr>
          <p:cNvSpPr txBox="1">
            <a:spLocks/>
          </p:cNvSpPr>
          <p:nvPr/>
        </p:nvSpPr>
        <p:spPr>
          <a:xfrm>
            <a:off x="419449" y="1686187"/>
            <a:ext cx="5377344" cy="45468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Calibri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с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фотографировать БРТС</a:t>
            </a:r>
          </a:p>
          <a:p>
            <a:pPr lvl="0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указать точное место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   (адрес, координаты)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/>
              <a:ea typeface="Calibri"/>
              <a:cs typeface="Times New Roman"/>
            </a:endParaRP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указать дату и время съемки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2801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7912AD6-AA03-FAEB-F62B-865F98273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28EC44B-4480-D742-825C-896605EBD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E13E1EB-4B30-1CA2-57B4-9CF70F46AE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FDCAC26-15AA-E5D1-DF2D-216A623C54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DC523813-C17D-3369-892A-2FB2B288F9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F0EA2CF-EFE9-E2B1-45A7-9984BC3611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E74BE7C4-BA3A-73DE-BEA4-5DBD69DC42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84041E63-20CC-EFA5-B73B-085F4846C9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E906B6-A700-621E-C7AD-60F371C42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>
            <a:extLst>
              <a:ext uri="{FF2B5EF4-FFF2-40B4-BE49-F238E27FC236}">
                <a16:creationId xmlns:a16="http://schemas.microsoft.com/office/drawing/2014/main" xmlns="" id="{B9B75B93-4FF9-45F5-C0B7-26C8C77ABF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>
            <a:extLst>
              <a:ext uri="{FF2B5EF4-FFF2-40B4-BE49-F238E27FC236}">
                <a16:creationId xmlns:a16="http://schemas.microsoft.com/office/drawing/2014/main" xmlns="" id="{F08CCE0F-C33A-7A03-CF8E-F86C052DEE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>
            <a:extLst>
              <a:ext uri="{FF2B5EF4-FFF2-40B4-BE49-F238E27FC236}">
                <a16:creationId xmlns:a16="http://schemas.microsoft.com/office/drawing/2014/main" xmlns="" id="{16575C44-B670-BB98-77FF-C726F40D51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Picture background">
            <a:extLst>
              <a:ext uri="{FF2B5EF4-FFF2-40B4-BE49-F238E27FC236}">
                <a16:creationId xmlns:a16="http://schemas.microsoft.com/office/drawing/2014/main" xmlns="" id="{763797B7-7228-227F-C132-E81921F20F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9" name="Рисунок 18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B08111AE-7593-422B-8FE1-3262B7825790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  <p:sp>
        <p:nvSpPr>
          <p:cNvPr id="21" name="Объект 3">
            <a:extLst>
              <a:ext uri="{FF2B5EF4-FFF2-40B4-BE49-F238E27FC236}">
                <a16:creationId xmlns:a16="http://schemas.microsoft.com/office/drawing/2014/main" xmlns="" id="{B73B3177-81DF-008E-BD0B-CCA28A29B319}"/>
              </a:ext>
            </a:extLst>
          </p:cNvPr>
          <p:cNvSpPr txBox="1">
            <a:spLocks/>
          </p:cNvSpPr>
          <p:nvPr/>
        </p:nvSpPr>
        <p:spPr>
          <a:xfrm>
            <a:off x="293832" y="241591"/>
            <a:ext cx="10548070" cy="12892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Действия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при 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обнаружения транспортного средства на озелененной территории</a:t>
            </a:r>
            <a:endParaRPr lang="ru-RU" sz="2400" b="1" dirty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</p:txBody>
      </p:sp>
      <p:sp>
        <p:nvSpPr>
          <p:cNvPr id="22" name="Объект 3">
            <a:extLst>
              <a:ext uri="{FF2B5EF4-FFF2-40B4-BE49-F238E27FC236}">
                <a16:creationId xmlns:a16="http://schemas.microsoft.com/office/drawing/2014/main" xmlns="" id="{B73B3177-81DF-008E-BD0B-CCA28A29B319}"/>
              </a:ext>
            </a:extLst>
          </p:cNvPr>
          <p:cNvSpPr txBox="1">
            <a:spLocks/>
          </p:cNvSpPr>
          <p:nvPr/>
        </p:nvSpPr>
        <p:spPr>
          <a:xfrm>
            <a:off x="422085" y="1837946"/>
            <a:ext cx="5358232" cy="39212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сфотографировать ТС, 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стоящее на газоне</a:t>
            </a: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должен быть четко виден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государственный  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регистрационный номер и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марка автомобиля</a:t>
            </a:r>
          </a:p>
          <a:p>
            <a:pPr lvl="0"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указать точное место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   (адрес, координаты)</a:t>
            </a: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указать дату и время съемки</a:t>
            </a:r>
          </a:p>
          <a:p>
            <a:pPr>
              <a:spcAft>
                <a:spcPts val="1200"/>
              </a:spcAft>
            </a:pPr>
            <a:endParaRPr lang="ru-RU" sz="2600" b="1" dirty="0" smtClean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endParaRPr lang="ru-RU" sz="2600" b="1" dirty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</p:txBody>
      </p:sp>
      <p:sp>
        <p:nvSpPr>
          <p:cNvPr id="23" name="Freeform: Shape 19">
            <a:extLst>
              <a:ext uri="{FF2B5EF4-FFF2-40B4-BE49-F238E27FC236}">
                <a16:creationId xmlns:a16="http://schemas.microsoft.com/office/drawing/2014/main" xmlns="" id="{7B93B090-8124-1ACC-1C96-FD68093425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0113" y="1564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24" name="Схема 23">
            <a:extLst>
              <a:ext uri="{FF2B5EF4-FFF2-40B4-BE49-F238E27FC236}">
                <a16:creationId xmlns:a16="http://schemas.microsoft.com/office/drawing/2014/main" xmlns="" id="{C368B398-3AFC-68B4-1442-F5B9071F8B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1314372"/>
              </p:ext>
            </p:extLst>
          </p:nvPr>
        </p:nvGraphicFramePr>
        <p:xfrm>
          <a:off x="4928493" y="1436493"/>
          <a:ext cx="6120362" cy="496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6" name="Рисунок 25" descr="Динамик телефона  со сплошной заливкой">
            <a:extLst>
              <a:ext uri="{FF2B5EF4-FFF2-40B4-BE49-F238E27FC236}">
                <a16:creationId xmlns:a16="http://schemas.microsoft.com/office/drawing/2014/main" xmlns="" id="{4C156C03-EA6B-2FD6-0A65-3FBF71C868E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6266213" y="1637545"/>
            <a:ext cx="823221" cy="823221"/>
          </a:xfrm>
          <a:prstGeom prst="rect">
            <a:avLst/>
          </a:prstGeom>
        </p:spPr>
      </p:pic>
      <p:pic>
        <p:nvPicPr>
          <p:cNvPr id="27" name="Рисунок 26" descr="Изображение выглядит как логотип, Графика, Шрифт, символ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xmlns="" id="{6050346C-A8E3-99CE-0A16-C93AD47452A6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rcRect l="33869" t="19985" r="32744" b="19388"/>
          <a:stretch/>
        </p:blipFill>
        <p:spPr>
          <a:xfrm>
            <a:off x="6142175" y="3553633"/>
            <a:ext cx="1036627" cy="904974"/>
          </a:xfrm>
          <a:prstGeom prst="rect">
            <a:avLst/>
          </a:prstGeom>
        </p:spPr>
      </p:pic>
      <p:pic>
        <p:nvPicPr>
          <p:cNvPr id="28" name="Рисунок 27" descr="Интернет со сплошной заливкой">
            <a:extLst>
              <a:ext uri="{FF2B5EF4-FFF2-40B4-BE49-F238E27FC236}">
                <a16:creationId xmlns:a16="http://schemas.microsoft.com/office/drawing/2014/main" xmlns="" id="{E9436DB3-6BCC-7E25-67A3-F1671DA24EB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6249932" y="53352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143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7912AD6-AA03-FAEB-F62B-865F98273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28EC44B-4480-D742-825C-896605EBD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E13E1EB-4B30-1CA2-57B4-9CF70F46AE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FDCAC26-15AA-E5D1-DF2D-216A623C54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84041E63-20CC-EFA5-B73B-085F4846C9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E906B6-A700-621E-C7AD-60F371C42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>
            <a:extLst>
              <a:ext uri="{FF2B5EF4-FFF2-40B4-BE49-F238E27FC236}">
                <a16:creationId xmlns:a16="http://schemas.microsoft.com/office/drawing/2014/main" xmlns="" id="{B9B75B93-4FF9-45F5-C0B7-26C8C77ABF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>
            <a:extLst>
              <a:ext uri="{FF2B5EF4-FFF2-40B4-BE49-F238E27FC236}">
                <a16:creationId xmlns:a16="http://schemas.microsoft.com/office/drawing/2014/main" xmlns="" id="{F08CCE0F-C33A-7A03-CF8E-F86C052DEE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>
            <a:extLst>
              <a:ext uri="{FF2B5EF4-FFF2-40B4-BE49-F238E27FC236}">
                <a16:creationId xmlns:a16="http://schemas.microsoft.com/office/drawing/2014/main" xmlns="" id="{16575C44-B670-BB98-77FF-C726F40D51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Picture background">
            <a:extLst>
              <a:ext uri="{FF2B5EF4-FFF2-40B4-BE49-F238E27FC236}">
                <a16:creationId xmlns:a16="http://schemas.microsoft.com/office/drawing/2014/main" xmlns="" id="{763797B7-7228-227F-C132-E81921F20F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9" name="Рисунок 18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B08111AE-7593-422B-8FE1-3262B7825790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  <p:sp>
        <p:nvSpPr>
          <p:cNvPr id="22" name="Объект 3">
            <a:extLst>
              <a:ext uri="{FF2B5EF4-FFF2-40B4-BE49-F238E27FC236}">
                <a16:creationId xmlns:a16="http://schemas.microsoft.com/office/drawing/2014/main" xmlns="" id="{B73B3177-81DF-008E-BD0B-CCA28A29B319}"/>
              </a:ext>
            </a:extLst>
          </p:cNvPr>
          <p:cNvSpPr txBox="1">
            <a:spLocks/>
          </p:cNvSpPr>
          <p:nvPr/>
        </p:nvSpPr>
        <p:spPr>
          <a:xfrm>
            <a:off x="293832" y="241591"/>
            <a:ext cx="10548070" cy="12892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Действия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при 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обнаружения транспортного средства пешеходной зоне</a:t>
            </a:r>
            <a:endParaRPr lang="ru-RU" sz="2400" b="1" dirty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</p:txBody>
      </p:sp>
      <p:sp>
        <p:nvSpPr>
          <p:cNvPr id="26" name="Объект 3">
            <a:extLst>
              <a:ext uri="{FF2B5EF4-FFF2-40B4-BE49-F238E27FC236}">
                <a16:creationId xmlns:a16="http://schemas.microsoft.com/office/drawing/2014/main" xmlns="" id="{B73B3177-81DF-008E-BD0B-CCA28A29B319}"/>
              </a:ext>
            </a:extLst>
          </p:cNvPr>
          <p:cNvSpPr txBox="1">
            <a:spLocks/>
          </p:cNvSpPr>
          <p:nvPr/>
        </p:nvSpPr>
        <p:spPr>
          <a:xfrm>
            <a:off x="496377" y="1478807"/>
            <a:ext cx="5358232" cy="39212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сфотографировать ТС, 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стоящее на пешеходной зоне 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</a:t>
            </a:r>
            <a:r>
              <a:rPr lang="ru-RU" sz="20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(тротуар, пешеходный переход и т.п.)</a:t>
            </a: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должен быть четко виден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государственный  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регистрационный номер и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марка автомобиля</a:t>
            </a:r>
          </a:p>
          <a:p>
            <a:pPr lvl="0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указать точное место </a:t>
            </a:r>
            <a:b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   (адрес, координаты)</a:t>
            </a: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указать дату и время съемки</a:t>
            </a: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endParaRPr lang="ru-RU" sz="2600" b="1" dirty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</p:txBody>
      </p:sp>
      <p:graphicFrame>
        <p:nvGraphicFramePr>
          <p:cNvPr id="27" name="Содержимое 26">
            <a:extLst>
              <a:ext uri="{FF2B5EF4-FFF2-40B4-BE49-F238E27FC236}">
                <a16:creationId xmlns:a16="http://schemas.microsoft.com/office/drawing/2014/main" xmlns="" id="{C368B398-3AFC-68B4-1442-F5B9071F8B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314372"/>
              </p:ext>
            </p:extLst>
          </p:nvPr>
        </p:nvGraphicFramePr>
        <p:xfrm>
          <a:off x="5033318" y="1600200"/>
          <a:ext cx="6549081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8" name="Рисунок 27" descr="Динамик телефона  со сплошной заливкой">
            <a:extLst>
              <a:ext uri="{FF2B5EF4-FFF2-40B4-BE49-F238E27FC236}">
                <a16:creationId xmlns:a16="http://schemas.microsoft.com/office/drawing/2014/main" xmlns="" id="{4C156C03-EA6B-2FD6-0A65-3FBF71C868E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6365068" y="2889697"/>
            <a:ext cx="823221" cy="82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143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A5303B1-D32C-9C5F-68F7-BF4497C38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E4574E81-E880-889A-CEC5-D08D3F9F8D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F04A33B-A7E6-D962-01A6-761694D46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D971B44-B4E1-2736-04DB-82BEF1A57F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54647844-0DFB-48B0-8A89-69190595D2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92941B8-F3EA-A774-00B6-BE09A91AF6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403ABD1D-AC95-45F5-217F-CF0AE73F9C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A3170FC8-21BA-204A-7C08-46F85757BD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6DEFE5-4071-A558-5F27-D405F6317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>
            <a:extLst>
              <a:ext uri="{FF2B5EF4-FFF2-40B4-BE49-F238E27FC236}">
                <a16:creationId xmlns:a16="http://schemas.microsoft.com/office/drawing/2014/main" xmlns="" id="{B1B99F2F-FADC-8C18-C919-E9A4FC6372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>
            <a:extLst>
              <a:ext uri="{FF2B5EF4-FFF2-40B4-BE49-F238E27FC236}">
                <a16:creationId xmlns:a16="http://schemas.microsoft.com/office/drawing/2014/main" xmlns="" id="{586EAF03-A34D-F561-665B-E1840751F7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>
            <a:extLst>
              <a:ext uri="{FF2B5EF4-FFF2-40B4-BE49-F238E27FC236}">
                <a16:creationId xmlns:a16="http://schemas.microsoft.com/office/drawing/2014/main" xmlns="" id="{144D0283-CFCB-2442-DB7E-72EE29E937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2" descr="Picture background">
            <a:extLst>
              <a:ext uri="{FF2B5EF4-FFF2-40B4-BE49-F238E27FC236}">
                <a16:creationId xmlns:a16="http://schemas.microsoft.com/office/drawing/2014/main" xmlns="" id="{D70792F0-7989-37DB-C90F-A3E9834672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52761" y="-800501"/>
            <a:ext cx="2273244" cy="2273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Picture background">
            <a:extLst>
              <a:ext uri="{FF2B5EF4-FFF2-40B4-BE49-F238E27FC236}">
                <a16:creationId xmlns:a16="http://schemas.microsoft.com/office/drawing/2014/main" xmlns="" id="{612F9219-79F9-2D72-BB58-5BD23E3C957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" name="Рисунок 16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AAE7DECE-EC5D-4A5E-8A3F-69BC836F238C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  <p:sp>
        <p:nvSpPr>
          <p:cNvPr id="21" name="Объект 3">
            <a:extLst>
              <a:ext uri="{FF2B5EF4-FFF2-40B4-BE49-F238E27FC236}">
                <a16:creationId xmlns:a16="http://schemas.microsoft.com/office/drawing/2014/main" xmlns="" id="{B73B3177-81DF-008E-BD0B-CCA28A29B319}"/>
              </a:ext>
            </a:extLst>
          </p:cNvPr>
          <p:cNvSpPr txBox="1">
            <a:spLocks/>
          </p:cNvSpPr>
          <p:nvPr/>
        </p:nvSpPr>
        <p:spPr>
          <a:xfrm>
            <a:off x="244405" y="175688"/>
            <a:ext cx="10548070" cy="12892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Действия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при 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обнаружения несанкционированного сброса мусора</a:t>
            </a:r>
            <a:endParaRPr lang="ru-RU" sz="2400" b="1" dirty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</p:txBody>
      </p:sp>
      <p:sp>
        <p:nvSpPr>
          <p:cNvPr id="22" name="Объект 3">
            <a:extLst>
              <a:ext uri="{FF2B5EF4-FFF2-40B4-BE49-F238E27FC236}">
                <a16:creationId xmlns:a16="http://schemas.microsoft.com/office/drawing/2014/main" xmlns="" id="{B73B3177-81DF-008E-BD0B-CCA28A29B319}"/>
              </a:ext>
            </a:extLst>
          </p:cNvPr>
          <p:cNvSpPr txBox="1">
            <a:spLocks/>
          </p:cNvSpPr>
          <p:nvPr/>
        </p:nvSpPr>
        <p:spPr>
          <a:xfrm>
            <a:off x="315142" y="1256384"/>
            <a:ext cx="6266890" cy="39212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собрать доказательства:</a:t>
            </a:r>
          </a:p>
          <a:p>
            <a:pPr marL="2520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записать видео на котором мусор выкидывают вне контейнерной площадки</a:t>
            </a:r>
          </a:p>
          <a:p>
            <a:pPr marL="2520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зафиксировать ТС</a:t>
            </a:r>
          </a:p>
          <a:p>
            <a:pPr marL="2520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должен быть четко виден      государственный   регистрационный номер и    марка автомобиля</a:t>
            </a:r>
          </a:p>
          <a:p>
            <a:pPr marL="2520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указать точное место (адрес, координаты)</a:t>
            </a:r>
          </a:p>
          <a:p>
            <a:pPr marL="2520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указать дату и время съемки</a:t>
            </a:r>
          </a:p>
        </p:txBody>
      </p:sp>
      <p:graphicFrame>
        <p:nvGraphicFramePr>
          <p:cNvPr id="23" name="Схема 22">
            <a:extLst>
              <a:ext uri="{FF2B5EF4-FFF2-40B4-BE49-F238E27FC236}">
                <a16:creationId xmlns:a16="http://schemas.microsoft.com/office/drawing/2014/main" xmlns="" id="{C368B398-3AFC-68B4-1442-F5B9071F8B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1314372"/>
              </p:ext>
            </p:extLst>
          </p:nvPr>
        </p:nvGraphicFramePr>
        <p:xfrm>
          <a:off x="5759003" y="1235158"/>
          <a:ext cx="6120362" cy="496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4" name="Рисунок 23" descr="Динамик телефона  со сплошной заливкой">
            <a:extLst>
              <a:ext uri="{FF2B5EF4-FFF2-40B4-BE49-F238E27FC236}">
                <a16:creationId xmlns:a16="http://schemas.microsoft.com/office/drawing/2014/main" xmlns="" id="{4C156C03-EA6B-2FD6-0A65-3FBF71C868E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7155446" y="1461376"/>
            <a:ext cx="823221" cy="823221"/>
          </a:xfrm>
          <a:prstGeom prst="rect">
            <a:avLst/>
          </a:prstGeom>
        </p:spPr>
      </p:pic>
      <p:pic>
        <p:nvPicPr>
          <p:cNvPr id="25" name="Рисунок 24" descr="Изображение выглядит как логотип, Графика, Шрифт, символ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xmlns="" id="{6050346C-A8E3-99CE-0A16-C93AD47452A6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rcRect l="33869" t="19985" r="32744" b="19388"/>
          <a:stretch/>
        </p:blipFill>
        <p:spPr>
          <a:xfrm>
            <a:off x="6930740" y="3318741"/>
            <a:ext cx="1036627" cy="904974"/>
          </a:xfrm>
          <a:prstGeom prst="rect">
            <a:avLst/>
          </a:prstGeom>
        </p:spPr>
      </p:pic>
      <p:pic>
        <p:nvPicPr>
          <p:cNvPr id="26" name="Рисунок 25" descr="Интернет со сплошной заливкой">
            <a:extLst>
              <a:ext uri="{FF2B5EF4-FFF2-40B4-BE49-F238E27FC236}">
                <a16:creationId xmlns:a16="http://schemas.microsoft.com/office/drawing/2014/main" xmlns="" id="{E9436DB3-6BCC-7E25-67A3-F1671DA24EB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7147554" y="510031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574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A5303B1-D32C-9C5F-68F7-BF4497C38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E4574E81-E880-889A-CEC5-D08D3F9F8D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F04A33B-A7E6-D962-01A6-761694D46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D971B44-B4E1-2736-04DB-82BEF1A57F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54647844-0DFB-48B0-8A89-69190595D2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92941B8-F3EA-A774-00B6-BE09A91AF6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403ABD1D-AC95-45F5-217F-CF0AE73F9C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A3170FC8-21BA-204A-7C08-46F85757BD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6DEFE5-4071-A558-5F27-D405F6317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>
            <a:extLst>
              <a:ext uri="{FF2B5EF4-FFF2-40B4-BE49-F238E27FC236}">
                <a16:creationId xmlns:a16="http://schemas.microsoft.com/office/drawing/2014/main" xmlns="" id="{B1B99F2F-FADC-8C18-C919-E9A4FC6372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>
            <a:extLst>
              <a:ext uri="{FF2B5EF4-FFF2-40B4-BE49-F238E27FC236}">
                <a16:creationId xmlns:a16="http://schemas.microsoft.com/office/drawing/2014/main" xmlns="" id="{586EAF03-A34D-F561-665B-E1840751F7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>
            <a:extLst>
              <a:ext uri="{FF2B5EF4-FFF2-40B4-BE49-F238E27FC236}">
                <a16:creationId xmlns:a16="http://schemas.microsoft.com/office/drawing/2014/main" xmlns="" id="{144D0283-CFCB-2442-DB7E-72EE29E937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2" descr="Picture background">
            <a:extLst>
              <a:ext uri="{FF2B5EF4-FFF2-40B4-BE49-F238E27FC236}">
                <a16:creationId xmlns:a16="http://schemas.microsoft.com/office/drawing/2014/main" xmlns="" id="{D70792F0-7989-37DB-C90F-A3E9834672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52761" y="-800501"/>
            <a:ext cx="2273244" cy="2273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Picture background">
            <a:extLst>
              <a:ext uri="{FF2B5EF4-FFF2-40B4-BE49-F238E27FC236}">
                <a16:creationId xmlns:a16="http://schemas.microsoft.com/office/drawing/2014/main" xmlns="" id="{612F9219-79F9-2D72-BB58-5BD23E3C957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" name="Рисунок 16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AAE7DECE-EC5D-4A5E-8A3F-69BC836F238C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  <p:sp>
        <p:nvSpPr>
          <p:cNvPr id="21" name="Объект 3">
            <a:extLst>
              <a:ext uri="{FF2B5EF4-FFF2-40B4-BE49-F238E27FC236}">
                <a16:creationId xmlns:a16="http://schemas.microsoft.com/office/drawing/2014/main" xmlns="" id="{B73B3177-81DF-008E-BD0B-CCA28A29B319}"/>
              </a:ext>
            </a:extLst>
          </p:cNvPr>
          <p:cNvSpPr txBox="1">
            <a:spLocks/>
          </p:cNvSpPr>
          <p:nvPr/>
        </p:nvSpPr>
        <p:spPr>
          <a:xfrm>
            <a:off x="244405" y="175688"/>
            <a:ext cx="10548070" cy="12892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Действия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при 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нарушении тишины и покоя граждан</a:t>
            </a:r>
            <a:endParaRPr lang="ru-RU" sz="2400" b="1" dirty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</p:txBody>
      </p:sp>
      <p:graphicFrame>
        <p:nvGraphicFramePr>
          <p:cNvPr id="23" name="Содержимое 26">
            <a:extLst>
              <a:ext uri="{FF2B5EF4-FFF2-40B4-BE49-F238E27FC236}">
                <a16:creationId xmlns:a16="http://schemas.microsoft.com/office/drawing/2014/main" xmlns="" id="{C368B398-3AFC-68B4-1442-F5B9071F8B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4021058"/>
              </p:ext>
            </p:extLst>
          </p:nvPr>
        </p:nvGraphicFramePr>
        <p:xfrm>
          <a:off x="5033318" y="1600200"/>
          <a:ext cx="6549081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4" name="Объект 3">
            <a:extLst>
              <a:ext uri="{FF2B5EF4-FFF2-40B4-BE49-F238E27FC236}">
                <a16:creationId xmlns:a16="http://schemas.microsoft.com/office/drawing/2014/main" xmlns="" id="{B73B3177-81DF-008E-BD0B-CCA28A29B319}"/>
              </a:ext>
            </a:extLst>
          </p:cNvPr>
          <p:cNvSpPr txBox="1">
            <a:spLocks/>
          </p:cNvSpPr>
          <p:nvPr/>
        </p:nvSpPr>
        <p:spPr>
          <a:xfrm>
            <a:off x="395134" y="1366136"/>
            <a:ext cx="6300941" cy="53128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громкий шум, крики, свист, пение,  прослушивание музыки, строительные и ремонтные работы, применение пиротехнических средств:</a:t>
            </a:r>
          </a:p>
          <a:p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</a:t>
            </a:r>
            <a:r>
              <a:rPr lang="ru-RU" sz="2600" b="1" dirty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- в ночное </a:t>
            </a: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время:</a:t>
            </a:r>
          </a:p>
          <a:p>
            <a:r>
              <a:rPr lang="ru-RU" sz="2600" b="1" dirty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 </a:t>
            </a:r>
            <a:r>
              <a:rPr lang="ru-RU" sz="2600" b="1" dirty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с 23.00 до </a:t>
            </a: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7.00 ежедневно;</a:t>
            </a:r>
            <a:endParaRPr lang="ru-RU" sz="2600" b="1" dirty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  <a:p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- с понедельника по пятницу: </a:t>
            </a:r>
          </a:p>
          <a:p>
            <a:r>
              <a:rPr lang="ru-RU" sz="2600" b="1" dirty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 с 7.00 до 8.00;</a:t>
            </a:r>
          </a:p>
          <a:p>
            <a:r>
              <a:rPr lang="ru-RU" sz="2600" b="1" dirty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- суббота, воскресенье и выходные </a:t>
            </a:r>
          </a:p>
          <a:p>
            <a:r>
              <a:rPr lang="ru-RU" sz="2600" b="1" dirty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 праздничные дни: </a:t>
            </a:r>
          </a:p>
          <a:p>
            <a:r>
              <a:rPr lang="ru-RU" sz="2600" b="1" dirty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   с 7.00 до 10.00.</a:t>
            </a:r>
          </a:p>
          <a:p>
            <a:pPr>
              <a:spcAft>
                <a:spcPts val="1200"/>
              </a:spcAft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     </a:t>
            </a: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endParaRPr lang="ru-RU" sz="2600" b="1" dirty="0" smtClean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>
              <a:spcAft>
                <a:spcPts val="1200"/>
              </a:spcAft>
            </a:pPr>
            <a:endParaRPr lang="ru-RU" sz="2600" b="1" dirty="0" smtClean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endParaRPr lang="ru-RU" sz="2600" b="1" dirty="0">
              <a:solidFill>
                <a:schemeClr val="bg1"/>
              </a:solidFill>
              <a:latin typeface="Times New Roman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486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12088DD-B1AD-40E0-8B86-1D87A2CCD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C395952-4E26-45A2-8756-2ADFD6E53C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734BADF-9461-4621-B112-2D7BABEA7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797834-74F0-9B11-7DF2-A3DCF380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2639393"/>
              </p:ext>
            </p:extLst>
          </p:nvPr>
        </p:nvGraphicFramePr>
        <p:xfrm>
          <a:off x="1498789" y="849985"/>
          <a:ext cx="9482323" cy="5830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" name="Рисунок 7" descr="Судья мужской со сплошной заливкой"/>
          <p:cNvPicPr>
            <a:picLocks noChangeAspect="1"/>
          </p:cNvPicPr>
          <p:nvPr/>
        </p:nvPicPr>
        <p:blipFill>
          <a:blip r:embed="rId7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01" y="717306"/>
            <a:ext cx="1817312" cy="1815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Рисунок 16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F2630EE2-F039-4A5D-B42B-C7D01E6919F3}"/>
              </a:ext>
            </a:extLst>
          </p:cNvPr>
          <p:cNvPicPr>
            <a:picLocks noChangeAspect="1"/>
          </p:cNvPicPr>
          <p:nvPr/>
        </p:nvPicPr>
        <p:blipFill>
          <a:blip r:embed="rId8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4448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12088DD-B1AD-40E0-8B86-1D87A2CCD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C395952-4E26-45A2-8756-2ADFD6E53C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734BADF-9461-4621-B112-2D7BABEA7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797834-74F0-9B11-7DF2-A3DCF380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05031" y="828954"/>
            <a:ext cx="10972800" cy="615894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90000"/>
              </a:lnSpc>
              <a:buNone/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ОСНОВНЫЕ ВИДЫ АДМИНИСТРАТИВНЫХ ПРАВОНАРУШЕНИЙ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содержание прилегающих к объектам благоустройства территорий;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ненадлежащее содержание фасадов;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проведение земляных работ без соответствующего разрешения;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непринятие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мер по восстановлению нарушенного состояния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участков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территорий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общего пользования населенных пунктов после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проведения</a:t>
            </a:r>
            <a:b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земляных работ;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состояние земельных участков, в части непринятия мер по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ликвидации</a:t>
            </a:r>
            <a:b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борщевика Сосновского;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самовольная установка либо эксплуатация временных объектов;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незаконная установка информационных и рекламных конструкций;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правонарушения автовладельцев;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нарушения правил выгула и содержания животных;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складирование мусора в не предназначенных для этих целей местах;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нарушение тишины и покоя граждан в ночное время.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5" name="Рисунок 14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1D55989E-7A48-40BA-ABCD-F64311FCBF04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452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12088DD-B1AD-40E0-8B86-1D87A2CCD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C395952-4E26-45A2-8756-2ADFD6E53C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734BADF-9461-4621-B112-2D7BABEA7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797834-74F0-9B11-7DF2-A3DCF380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373645"/>
              </p:ext>
            </p:extLst>
          </p:nvPr>
        </p:nvGraphicFramePr>
        <p:xfrm>
          <a:off x="1120346" y="1243914"/>
          <a:ext cx="6366095" cy="430361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56698">
                  <a:extLst>
                    <a:ext uri="{9D8B030D-6E8A-4147-A177-3AD203B41FA5}">
                      <a16:colId xmlns:a16="http://schemas.microsoft.com/office/drawing/2014/main" xmlns="" val="2488206068"/>
                    </a:ext>
                  </a:extLst>
                </a:gridCol>
                <a:gridCol w="1776020">
                  <a:extLst>
                    <a:ext uri="{9D8B030D-6E8A-4147-A177-3AD203B41FA5}">
                      <a16:colId xmlns:a16="http://schemas.microsoft.com/office/drawing/2014/main" xmlns="" val="2124193017"/>
                    </a:ext>
                  </a:extLst>
                </a:gridCol>
                <a:gridCol w="1833377">
                  <a:extLst>
                    <a:ext uri="{9D8B030D-6E8A-4147-A177-3AD203B41FA5}">
                      <a16:colId xmlns:a16="http://schemas.microsoft.com/office/drawing/2014/main" xmlns="" val="1251394591"/>
                    </a:ext>
                  </a:extLst>
                </a:gridCol>
              </a:tblGrid>
              <a:tr h="1023184"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  <a:p>
                      <a:pPr algn="ctr"/>
                      <a:r>
                        <a:rPr lang="ru-RU" sz="2000" dirty="0"/>
                        <a:t>2024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  <a:p>
                      <a:pPr algn="ctr"/>
                      <a:r>
                        <a:rPr lang="ru-RU" sz="2000" dirty="0"/>
                        <a:t>2023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11722059"/>
                  </a:ext>
                </a:extLst>
              </a:tr>
              <a:tr h="112862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1800" cap="none" spc="0" dirty="0"/>
                        <a:t>Всего правонарушений</a:t>
                      </a:r>
                      <a:endParaRPr lang="ru-RU" sz="1800" cap="none" spc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666" marR="146666" marT="146666" marB="14666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1626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2325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38029552"/>
                  </a:ext>
                </a:extLst>
              </a:tr>
              <a:tr h="102318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1800" cap="none" spc="0" dirty="0"/>
                        <a:t>Физические лица</a:t>
                      </a:r>
                      <a:endParaRPr lang="ru-RU" sz="1800" cap="none" spc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666" marR="146666" marT="146666" marB="14666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1386</a:t>
                      </a:r>
                    </a:p>
                    <a:p>
                      <a:pPr algn="ctr"/>
                      <a:r>
                        <a:rPr lang="ru-RU" sz="1800" dirty="0"/>
                        <a:t>(85%)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1909</a:t>
                      </a:r>
                    </a:p>
                    <a:p>
                      <a:pPr algn="ctr"/>
                      <a:r>
                        <a:rPr lang="ru-RU" sz="1800" dirty="0"/>
                        <a:t>(82%)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2873463"/>
                  </a:ext>
                </a:extLst>
              </a:tr>
              <a:tr h="112862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1800" cap="none" spc="0" dirty="0"/>
                        <a:t>Юридические лица</a:t>
                      </a:r>
                      <a:endParaRPr lang="ru-RU" sz="1800" cap="none" spc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666" marR="146666" marT="146666" marB="14666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240</a:t>
                      </a:r>
                    </a:p>
                    <a:p>
                      <a:pPr algn="ctr"/>
                      <a:r>
                        <a:rPr lang="ru-RU" sz="1800" dirty="0"/>
                        <a:t>(15%)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416</a:t>
                      </a:r>
                    </a:p>
                    <a:p>
                      <a:pPr algn="ctr"/>
                      <a:r>
                        <a:rPr lang="ru-RU" sz="1800" dirty="0"/>
                        <a:t>(18%)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0394420"/>
                  </a:ext>
                </a:extLst>
              </a:tr>
            </a:tbl>
          </a:graphicData>
        </a:graphic>
      </p:graphicFrame>
      <p:pic>
        <p:nvPicPr>
          <p:cNvPr id="19" name="Рисунок 5" descr="Расширение бизнеса контур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735" y="3728099"/>
            <a:ext cx="1168400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499499" y="1882608"/>
            <a:ext cx="6096000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2800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Более </a:t>
            </a:r>
            <a:r>
              <a:rPr lang="ru-RU" sz="28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25% 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2800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устранено 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2800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без составления </a:t>
            </a:r>
            <a:endParaRPr lang="ru-RU" sz="2800" dirty="0" smtClean="0">
              <a:solidFill>
                <a:schemeClr val="bg1"/>
              </a:solidFill>
              <a:latin typeface="Times New Roman"/>
              <a:ea typeface="+mn-lt"/>
              <a:cs typeface="Times New Roman"/>
            </a:endParaRPr>
          </a:p>
          <a:p>
            <a:pPr algn="ctr">
              <a:lnSpc>
                <a:spcPct val="90000"/>
              </a:lnSpc>
              <a:defRPr/>
            </a:pPr>
            <a:r>
              <a:rPr lang="ru-RU" sz="2800" dirty="0" smtClean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протоколов</a:t>
            </a:r>
            <a:endParaRPr lang="ru-RU" sz="2800" dirty="0">
              <a:solidFill>
                <a:schemeClr val="bg1"/>
              </a:solidFill>
              <a:ea typeface="+mn-lt"/>
              <a:cs typeface="Times New Roman"/>
            </a:endParaRPr>
          </a:p>
        </p:txBody>
      </p:sp>
      <p:pic>
        <p:nvPicPr>
          <p:cNvPr id="17" name="Рисунок 16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7FE459C7-FED2-4508-9005-EA9FF635AB3C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7815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12088DD-B1AD-40E0-8B86-1D87A2CCD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C395952-4E26-45A2-8756-2ADFD6E53C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734BADF-9461-4621-B112-2D7BABEA7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797834-74F0-9B11-7DF2-A3DCF380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7907373"/>
              </p:ext>
            </p:extLst>
          </p:nvPr>
        </p:nvGraphicFramePr>
        <p:xfrm>
          <a:off x="2524329" y="955558"/>
          <a:ext cx="8405812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ертикальный свиток 4"/>
          <p:cNvSpPr/>
          <p:nvPr/>
        </p:nvSpPr>
        <p:spPr>
          <a:xfrm>
            <a:off x="229595" y="1935892"/>
            <a:ext cx="1731010" cy="2537254"/>
          </a:xfrm>
          <a:prstGeom prst="vertic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благоустройства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09971" y="1134340"/>
            <a:ext cx="9156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1196</a:t>
            </a:r>
          </a:p>
          <a:p>
            <a:pPr algn="ctr"/>
            <a:r>
              <a:rPr lang="ru-RU" sz="2400" dirty="0"/>
              <a:t>(73%)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17185" y="2802111"/>
            <a:ext cx="9012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cs typeface="Times New Roman" panose="02020603050405020304" pitchFamily="18" charset="0"/>
              </a:rPr>
              <a:t>1012</a:t>
            </a:r>
          </a:p>
          <a:p>
            <a:pPr algn="ctr"/>
            <a:r>
              <a:rPr lang="ru-RU" sz="2400" dirty="0">
                <a:cs typeface="Times New Roman" panose="02020603050405020304" pitchFamily="18" charset="0"/>
              </a:rPr>
              <a:t>(85%)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17185" y="4375779"/>
            <a:ext cx="9012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/>
              <a:t>184</a:t>
            </a:r>
          </a:p>
          <a:p>
            <a:pPr algn="ctr"/>
            <a:r>
              <a:rPr lang="ru-RU" sz="2400" dirty="0"/>
              <a:t>(15%)</a:t>
            </a:r>
          </a:p>
        </p:txBody>
      </p:sp>
      <p:pic>
        <p:nvPicPr>
          <p:cNvPr id="21" name="Рисунок 20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E5A33826-6846-47E1-B576-84759325951F}"/>
              </a:ext>
            </a:extLst>
          </p:cNvPr>
          <p:cNvPicPr>
            <a:picLocks noChangeAspect="1"/>
          </p:cNvPicPr>
          <p:nvPr/>
        </p:nvPicPr>
        <p:blipFill>
          <a:blip r:embed="rId7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361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12088DD-B1AD-40E0-8B86-1D87A2CCD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C395952-4E26-45A2-8756-2ADFD6E53C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734BADF-9461-4621-B112-2D7BABEA7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797834-74F0-9B11-7DF2-A3DCF380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" name="Graphic 8" descr="Молоток судьи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" t="3292" r="-3333" b="-3292"/>
          <a:stretch/>
        </p:blipFill>
        <p:spPr bwMode="auto">
          <a:xfrm>
            <a:off x="1728502" y="854581"/>
            <a:ext cx="1562008" cy="158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Объект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435738"/>
              </p:ext>
            </p:extLst>
          </p:nvPr>
        </p:nvGraphicFramePr>
        <p:xfrm>
          <a:off x="2701319" y="857431"/>
          <a:ext cx="6795894" cy="4371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452226" y="5622268"/>
            <a:ext cx="715764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/>
                <a:cs typeface="Times New Roman"/>
              </a:rPr>
              <a:t>Взыскано штрафов </a:t>
            </a:r>
            <a:r>
              <a:rPr lang="ru-RU" sz="3200" dirty="0">
                <a:solidFill>
                  <a:schemeClr val="bg1"/>
                </a:solidFill>
                <a:latin typeface="Times New Roman"/>
                <a:cs typeface="Times New Roman"/>
              </a:rPr>
              <a:t>-  </a:t>
            </a:r>
            <a:r>
              <a:rPr lang="ru-RU" sz="32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2 148 201 руб.</a:t>
            </a:r>
            <a:endParaRPr lang="ru-RU" dirty="0">
              <a:solidFill>
                <a:schemeClr val="tx2"/>
              </a:solidFill>
              <a:cs typeface="Times New Roman"/>
            </a:endParaRPr>
          </a:p>
        </p:txBody>
      </p:sp>
      <p:pic>
        <p:nvPicPr>
          <p:cNvPr id="21" name="Рисунок 5" descr="Деньги контур"/>
          <p:cNvPicPr>
            <a:picLocks noChangeAspect="1"/>
          </p:cNvPicPr>
          <p:nvPr/>
        </p:nvPicPr>
        <p:blipFill>
          <a:blip r:embed="rId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051" y="5358029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Рисунок 21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62D6FE03-0EEB-4F17-AACA-2D19E00A9447}"/>
              </a:ext>
            </a:extLst>
          </p:cNvPr>
          <p:cNvPicPr>
            <a:picLocks noChangeAspect="1"/>
          </p:cNvPicPr>
          <p:nvPr/>
        </p:nvPicPr>
        <p:blipFill>
          <a:blip r:embed="rId9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956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12088DD-B1AD-40E0-8B86-1D87A2CCD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C395952-4E26-45A2-8756-2ADFD6E53C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734BADF-9461-4621-B112-2D7BABEA7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797834-74F0-9B11-7DF2-A3DCF380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568485"/>
              </p:ext>
            </p:extLst>
          </p:nvPr>
        </p:nvGraphicFramePr>
        <p:xfrm>
          <a:off x="1850717" y="660506"/>
          <a:ext cx="9483606" cy="3383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9" name="Рисунок 8" descr="Неуравновешенные веса со сплошной заливкой"/>
          <p:cNvPicPr>
            <a:picLocks noChangeAspect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25" y="3607979"/>
            <a:ext cx="1411285" cy="1390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336324" y="4522573"/>
            <a:ext cx="68456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bg1"/>
                </a:solidFill>
                <a:latin typeface="Times New Roman"/>
                <a:cs typeface="Times New Roman"/>
              </a:rPr>
              <a:t>Направлено на рассмотрение в ССП </a:t>
            </a:r>
            <a:r>
              <a:rPr lang="ru-RU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Times New Roman"/>
                <a:cs typeface="Times New Roman"/>
              </a:rPr>
              <a:t>367</a:t>
            </a:r>
            <a:r>
              <a:rPr lang="ru-RU" sz="320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Times New Roman"/>
                <a:cs typeface="Times New Roman"/>
              </a:rPr>
              <a:t>постановлений </a:t>
            </a:r>
          </a:p>
        </p:txBody>
      </p:sp>
      <p:pic>
        <p:nvPicPr>
          <p:cNvPr id="17" name="Рисунок 16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038EB5A2-146C-4A58-8A3C-A9A2FE071618}"/>
              </a:ext>
            </a:extLst>
          </p:cNvPr>
          <p:cNvPicPr>
            <a:picLocks noChangeAspect="1"/>
          </p:cNvPicPr>
          <p:nvPr/>
        </p:nvPicPr>
        <p:blipFill>
          <a:blip r:embed="rId8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7488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12088DD-B1AD-40E0-8B86-1D87A2CCD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C395952-4E26-45A2-8756-2ADFD6E53C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734BADF-9461-4621-B112-2D7BABEA7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797834-74F0-9B11-7DF2-A3DCF380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52" y="312737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463718"/>
              </p:ext>
            </p:extLst>
          </p:nvPr>
        </p:nvGraphicFramePr>
        <p:xfrm>
          <a:off x="605031" y="775479"/>
          <a:ext cx="10972800" cy="5627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Рисунок 14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8339818B-0904-4B6B-9406-34BAFCF23D3A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2820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12088DD-B1AD-40E0-8B86-1D87A2CCD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C395952-4E26-45A2-8756-2ADFD6E53C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734BADF-9461-4621-B112-2D7BABEA7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797834-74F0-9B11-7DF2-A3DCF380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903" y="164456"/>
            <a:ext cx="11646958" cy="108470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  <a:t/>
            </a:r>
            <a:br>
              <a:rPr lang="en-US" sz="3200" b="1" dirty="0">
                <a:solidFill>
                  <a:srgbClr val="FFFFFF"/>
                </a:solidFill>
                <a:latin typeface="Times New Roman"/>
                <a:cs typeface="Times New Roman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782884" y="193096"/>
            <a:ext cx="5789259" cy="12892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4400" b="1" dirty="0">
                <a:solidFill>
                  <a:schemeClr val="bg1"/>
                </a:solidFill>
                <a:latin typeface="Times New Roman"/>
                <a:ea typeface="Calibri"/>
                <a:cs typeface="Calibri"/>
              </a:rPr>
              <a:t>Выявление БРТС</a:t>
            </a:r>
          </a:p>
        </p:txBody>
      </p:sp>
      <p:sp>
        <p:nvSpPr>
          <p:cNvPr id="5" name="AutoShape 2" descr="Picture background"/>
          <p:cNvSpPr>
            <a:spLocks noChangeAspect="1" noChangeArrowheads="1"/>
          </p:cNvSpPr>
          <p:nvPr/>
        </p:nvSpPr>
        <p:spPr bwMode="auto">
          <a:xfrm>
            <a:off x="4652761" y="-800501"/>
            <a:ext cx="2273244" cy="2273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Picture background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5" name="Схема 14">
            <a:extLst>
              <a:ext uri="{FF2B5EF4-FFF2-40B4-BE49-F238E27FC236}">
                <a16:creationId xmlns:a16="http://schemas.microsoft.com/office/drawing/2014/main" xmlns="" id="{7A030C77-1455-8BF4-53E1-117AB567F6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248445"/>
              </p:ext>
            </p:extLst>
          </p:nvPr>
        </p:nvGraphicFramePr>
        <p:xfrm>
          <a:off x="3616410" y="1729945"/>
          <a:ext cx="8318559" cy="4599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05" name="Рисунок 1004" descr="Автомобиль со сплошной заливкой">
            <a:extLst>
              <a:ext uri="{FF2B5EF4-FFF2-40B4-BE49-F238E27FC236}">
                <a16:creationId xmlns:a16="http://schemas.microsoft.com/office/drawing/2014/main" xmlns="" id="{8DCA4409-ECA2-B21E-D511-C5A1E64C24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6550173" y="2686079"/>
            <a:ext cx="855643" cy="855643"/>
          </a:xfrm>
          <a:prstGeom prst="rect">
            <a:avLst/>
          </a:prstGeom>
        </p:spPr>
      </p:pic>
      <p:pic>
        <p:nvPicPr>
          <p:cNvPr id="1006" name="Рисунок 1005" descr="Мужчина со сплошной заливкой">
            <a:extLst>
              <a:ext uri="{FF2B5EF4-FFF2-40B4-BE49-F238E27FC236}">
                <a16:creationId xmlns:a16="http://schemas.microsoft.com/office/drawing/2014/main" xmlns="" id="{A9744DC8-EAF1-024A-56C9-2D816C23A78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7887871" y="4355408"/>
            <a:ext cx="671244" cy="653003"/>
          </a:xfrm>
          <a:prstGeom prst="rect">
            <a:avLst/>
          </a:prstGeom>
        </p:spPr>
      </p:pic>
      <p:pic>
        <p:nvPicPr>
          <p:cNvPr id="21" name="Рисунок 20" descr="Изображение выглядит как текст, Шрифт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xmlns="" id="{C35B5050-0EC0-4BDF-9C82-0E2C8238EAB0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25000"/>
          </a:blip>
          <a:stretch>
            <a:fillRect/>
          </a:stretch>
        </p:blipFill>
        <p:spPr>
          <a:xfrm>
            <a:off x="9823094" y="36325"/>
            <a:ext cx="2279285" cy="699420"/>
          </a:xfrm>
          <a:prstGeom prst="rect">
            <a:avLst/>
          </a:prstGeom>
          <a:ln>
            <a:noFill/>
          </a:ln>
        </p:spPr>
      </p:pic>
      <p:sp>
        <p:nvSpPr>
          <p:cNvPr id="22" name="Объект 3">
            <a:extLst>
              <a:ext uri="{FF2B5EF4-FFF2-40B4-BE49-F238E27FC236}">
                <a16:creationId xmlns:a16="http://schemas.microsoft.com/office/drawing/2014/main" xmlns="" id="{57E2A8F8-63A5-0C93-D346-DB2566DB95C0}"/>
              </a:ext>
            </a:extLst>
          </p:cNvPr>
          <p:cNvSpPr txBox="1">
            <a:spLocks/>
          </p:cNvSpPr>
          <p:nvPr/>
        </p:nvSpPr>
        <p:spPr>
          <a:xfrm>
            <a:off x="572641" y="609449"/>
            <a:ext cx="11446364" cy="114090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Calibri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БРТС –</a:t>
            </a:r>
            <a:r>
              <a:rPr kumimoji="0" lang="ru-RU" sz="2400" b="1" i="0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</a:t>
            </a:r>
            <a:r>
              <a:rPr kumimoji="0" lang="ru-RU" sz="2400" b="1" i="0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безхозяйное</a:t>
            </a:r>
            <a:r>
              <a:rPr kumimoji="0" lang="ru-RU" sz="2400" b="1" i="0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, брошенное, разукомплектованное транспортное средство</a:t>
            </a:r>
            <a:endParaRPr kumimoji="0" lang="ru-RU" sz="2400" b="1" i="0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/>
              <a:ea typeface="Calibri"/>
              <a:cs typeface="Times New Roman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/>
              <a:ea typeface="Calibri"/>
              <a:cs typeface="Calibri"/>
            </a:endParaRPr>
          </a:p>
        </p:txBody>
      </p:sp>
      <p:sp>
        <p:nvSpPr>
          <p:cNvPr id="23" name="Объект 3">
            <a:extLst>
              <a:ext uri="{FF2B5EF4-FFF2-40B4-BE49-F238E27FC236}">
                <a16:creationId xmlns:a16="http://schemas.microsoft.com/office/drawing/2014/main" xmlns="" id="{57E2A8F8-63A5-0C93-D346-DB2566DB95C0}"/>
              </a:ext>
            </a:extLst>
          </p:cNvPr>
          <p:cNvSpPr txBox="1">
            <a:spLocks/>
          </p:cNvSpPr>
          <p:nvPr/>
        </p:nvSpPr>
        <p:spPr>
          <a:xfrm>
            <a:off x="535231" y="1599350"/>
            <a:ext cx="5377344" cy="45468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Calibri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признаки БРТС 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стоит более 10 дней без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  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передвижения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брошенное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после ДТП</a:t>
            </a:r>
            <a:r>
              <a:rPr kumimoji="0" lang="ru-RU" sz="26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</a:t>
            </a:r>
            <a:br>
              <a:rPr kumimoji="0" lang="ru-RU" sz="26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</a:br>
            <a:r>
              <a:rPr kumimoji="0" lang="ru-RU" sz="26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    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(повреждения кузова, обгоревшее и т.п.)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/>
              <a:ea typeface="Calibri"/>
              <a:cs typeface="Times New Roman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отсутствуют детали кузова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  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(капот,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крышка багажника, двери и т.п.)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нет стекол и колес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72470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Words>414</Words>
  <Application>Microsoft Office PowerPoint</Application>
  <PresentationFormat>Произвольный</PresentationFormat>
  <Paragraphs>150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Ассоциация ТОС, как основной инструмент в создании и развитии эффективно взаимодействующей системы ТОС</dc:title>
  <dc:creator>Шеляпина Анастасия Викторовна</dc:creator>
  <cp:lastModifiedBy>Кочаловская Наталия Александровна</cp:lastModifiedBy>
  <cp:revision>1005</cp:revision>
  <dcterms:created xsi:type="dcterms:W3CDTF">2024-11-27T05:30:32Z</dcterms:created>
  <dcterms:modified xsi:type="dcterms:W3CDTF">2025-03-06T08:36:48Z</dcterms:modified>
</cp:coreProperties>
</file>