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2" r:id="rId1"/>
  </p:sldMasterIdLst>
  <p:sldIdLst>
    <p:sldId id="256" r:id="rId2"/>
    <p:sldId id="257" r:id="rId3"/>
    <p:sldId id="258" r:id="rId4"/>
    <p:sldId id="259" r:id="rId5"/>
    <p:sldId id="266" r:id="rId6"/>
    <p:sldId id="260" r:id="rId7"/>
    <p:sldId id="261" r:id="rId8"/>
    <p:sldId id="262" r:id="rId9"/>
    <p:sldId id="267" r:id="rId10"/>
    <p:sldId id="265" r:id="rId11"/>
    <p:sldId id="263" r:id="rId12"/>
    <p:sldId id="26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588B"/>
    <a:srgbClr val="276C9F"/>
    <a:srgbClr val="287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050498-E674-1379-FB6B-BF52808A1E4B}" v="205" dt="2024-10-06T19:17:58.5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>
        <p:scale>
          <a:sx n="120" d="100"/>
          <a:sy n="120" d="100"/>
        </p:scale>
        <p:origin x="-120" y="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ksu-my.sharepoint.com/personal/kochalovskayana_studklg_ru/Documents/&#1050;&#1085;&#1080;&#1075;&#1072;%20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'https://tksu-my.sharepoint.com/personal/kochalovskayana_studklg_ru/Documents/[Книга 6.xlsx]Лист1'!$A$5:$J$5</c:f>
              <c:strCache>
                <c:ptCount val="10"/>
                <c:pt idx="0">
                  <c:v>Наличие наледи на прилегающей территории и сосулек на кровле здания</c:v>
                </c:pt>
                <c:pt idx="1">
                  <c:v>Осуществление сливов жидких бытовых отходов на территории общего пользования</c:v>
                </c:pt>
                <c:pt idx="2">
                  <c:v>Проведение землянных работ без соответсвующего разрешения</c:v>
                </c:pt>
                <c:pt idx="3">
                  <c:v>Содержание земельных участков в части осуществления борьбы с распространением борщевика</c:v>
                </c:pt>
                <c:pt idx="4">
                  <c:v>Ненадлежащее содержание фасадов</c:v>
                </c:pt>
                <c:pt idx="5">
                  <c:v>Самовольная установка и эксплуатация временных объектов</c:v>
                </c:pt>
                <c:pt idx="6">
                  <c:v>Неокос, прилегающих к объектам благоустройства территорий</c:v>
                </c:pt>
                <c:pt idx="7">
                  <c:v>Осуществление стоянки ТС на озелененной территории</c:v>
                </c:pt>
                <c:pt idx="8">
                  <c:v>Складирование мусора</c:v>
                </c:pt>
                <c:pt idx="9">
                  <c:v>Хранение ТС на муниципальной территории</c:v>
                </c:pt>
              </c:strCache>
            </c:strRef>
          </c:cat>
          <c:val>
            <c:numRef>
              <c:f>'https://tksu-my.sharepoint.com/personal/kochalovskayana_studklg_ru/Documents/[Книга 6.xlsx]Лист1'!$A$6:$J$6</c:f>
              <c:numCache>
                <c:formatCode>General</c:formatCode>
                <c:ptCount val="10"/>
                <c:pt idx="0">
                  <c:v>9</c:v>
                </c:pt>
                <c:pt idx="1">
                  <c:v>9</c:v>
                </c:pt>
                <c:pt idx="2">
                  <c:v>27</c:v>
                </c:pt>
                <c:pt idx="3">
                  <c:v>28</c:v>
                </c:pt>
                <c:pt idx="4">
                  <c:v>37</c:v>
                </c:pt>
                <c:pt idx="5">
                  <c:v>46</c:v>
                </c:pt>
                <c:pt idx="6">
                  <c:v>47</c:v>
                </c:pt>
                <c:pt idx="7">
                  <c:v>99</c:v>
                </c:pt>
                <c:pt idx="8">
                  <c:v>107</c:v>
                </c:pt>
                <c:pt idx="9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C1-468B-80BC-CAB80D16A8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85546247"/>
        <c:axId val="1585548807"/>
      </c:barChart>
      <c:catAx>
        <c:axId val="158554624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5548807"/>
        <c:crosses val="autoZero"/>
        <c:auto val="1"/>
        <c:lblAlgn val="ctr"/>
        <c:lblOffset val="100"/>
        <c:noMultiLvlLbl val="0"/>
      </c:catAx>
      <c:valAx>
        <c:axId val="15855488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5546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E86BF2-A554-47EB-B111-A6332024415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EB373D-0080-4FF4-927E-FE132233E38E}">
      <dgm:prSet phldrT="[Текст]" phldr="0"/>
      <dgm:spPr/>
      <dgm:t>
        <a:bodyPr/>
        <a:lstStyle/>
        <a:p>
          <a:pPr rtl="0"/>
          <a:r>
            <a:rPr lang="ru-RU" b="1" dirty="0">
              <a:latin typeface="Times New Roman"/>
              <a:ea typeface="Calibri"/>
              <a:cs typeface="Calibri"/>
            </a:rPr>
            <a:t>8 </a:t>
          </a:r>
          <a:r>
            <a:rPr lang="ru-RU" dirty="0">
              <a:latin typeface="Times New Roman"/>
              <a:ea typeface="Calibri"/>
              <a:cs typeface="Calibri"/>
            </a:rPr>
            <a:t>Административных комиссий</a:t>
          </a:r>
        </a:p>
      </dgm:t>
    </dgm:pt>
    <dgm:pt modelId="{C1EA1D38-BB9A-4402-B5AC-EC03A710266F}" type="parTrans" cxnId="{0995D4C2-A49E-4906-82E6-B311FB0F35F6}">
      <dgm:prSet/>
      <dgm:spPr/>
      <dgm:t>
        <a:bodyPr/>
        <a:lstStyle/>
        <a:p>
          <a:endParaRPr lang="ru-RU"/>
        </a:p>
      </dgm:t>
    </dgm:pt>
    <dgm:pt modelId="{ED4AE325-9358-4E33-B6E9-886B5B2C452D}" type="sibTrans" cxnId="{0995D4C2-A49E-4906-82E6-B311FB0F35F6}">
      <dgm:prSet/>
      <dgm:spPr/>
      <dgm:t>
        <a:bodyPr/>
        <a:lstStyle/>
        <a:p>
          <a:endParaRPr lang="ru-RU"/>
        </a:p>
      </dgm:t>
    </dgm:pt>
    <dgm:pt modelId="{5235C05F-E9A7-4520-B4D5-2D78BC882864}">
      <dgm:prSet phldrT="[Текст]" phldr="0"/>
      <dgm:spPr/>
      <dgm:t>
        <a:bodyPr/>
        <a:lstStyle/>
        <a:p>
          <a:pPr rtl="0"/>
          <a:r>
            <a:rPr lang="ru-RU" b="1" dirty="0">
              <a:latin typeface="Times New Roman"/>
              <a:ea typeface="Calibri"/>
              <a:cs typeface="Calibri"/>
            </a:rPr>
            <a:t>6</a:t>
          </a:r>
          <a:r>
            <a:rPr lang="ru-RU" dirty="0">
              <a:latin typeface="Times New Roman"/>
              <a:ea typeface="Calibri"/>
              <a:cs typeface="Calibri"/>
            </a:rPr>
            <a:t> комиссий -           вопросы благоустройства</a:t>
          </a:r>
        </a:p>
      </dgm:t>
    </dgm:pt>
    <dgm:pt modelId="{7B58A13D-AB29-4085-BFC1-751B634433F2}" type="parTrans" cxnId="{55B05063-5648-4F02-9724-D7510C402639}">
      <dgm:prSet/>
      <dgm:spPr/>
      <dgm:t>
        <a:bodyPr/>
        <a:lstStyle/>
        <a:p>
          <a:endParaRPr lang="ru-RU"/>
        </a:p>
      </dgm:t>
    </dgm:pt>
    <dgm:pt modelId="{18F87366-F30A-4060-896B-51AFA8A25566}" type="sibTrans" cxnId="{55B05063-5648-4F02-9724-D7510C402639}">
      <dgm:prSet/>
      <dgm:spPr/>
      <dgm:t>
        <a:bodyPr/>
        <a:lstStyle/>
        <a:p>
          <a:endParaRPr lang="ru-RU"/>
        </a:p>
      </dgm:t>
    </dgm:pt>
    <dgm:pt modelId="{46AE3AA9-0E47-40F3-BCA0-11BC1476D3C3}">
      <dgm:prSet phldrT="[Текст]" phldr="0"/>
      <dgm:spPr/>
      <dgm:t>
        <a:bodyPr/>
        <a:lstStyle/>
        <a:p>
          <a:pPr rtl="0"/>
          <a:r>
            <a:rPr lang="ru-RU" b="1" dirty="0">
              <a:latin typeface="Times New Roman"/>
              <a:ea typeface="Calibri"/>
              <a:cs typeface="Calibri"/>
            </a:rPr>
            <a:t>2</a:t>
          </a:r>
          <a:r>
            <a:rPr lang="ru-RU" dirty="0">
              <a:latin typeface="Times New Roman"/>
              <a:ea typeface="Calibri"/>
              <a:cs typeface="Calibri"/>
            </a:rPr>
            <a:t> комиссии - специализированные</a:t>
          </a:r>
        </a:p>
      </dgm:t>
    </dgm:pt>
    <dgm:pt modelId="{A1330EDB-8AD7-4AC5-BE6B-D7790A8076EB}" type="parTrans" cxnId="{B058ED75-F095-4674-BE99-041C4E158612}">
      <dgm:prSet/>
      <dgm:spPr/>
      <dgm:t>
        <a:bodyPr/>
        <a:lstStyle/>
        <a:p>
          <a:endParaRPr lang="ru-RU"/>
        </a:p>
      </dgm:t>
    </dgm:pt>
    <dgm:pt modelId="{885F2F5F-D66D-4A73-A84A-C29C9159E3B4}" type="sibTrans" cxnId="{B058ED75-F095-4674-BE99-041C4E158612}">
      <dgm:prSet/>
      <dgm:spPr/>
      <dgm:t>
        <a:bodyPr/>
        <a:lstStyle/>
        <a:p>
          <a:endParaRPr lang="ru-RU"/>
        </a:p>
      </dgm:t>
    </dgm:pt>
    <dgm:pt modelId="{F9E22438-1737-4B83-91C2-056DC962FA32}">
      <dgm:prSet phldrT="[Текст]" phldr="0"/>
      <dgm:spPr/>
      <dgm:t>
        <a:bodyPr/>
        <a:lstStyle/>
        <a:p>
          <a:pPr rtl="0"/>
          <a:r>
            <a:rPr lang="ru-RU" dirty="0">
              <a:solidFill>
                <a:srgbClr val="000000"/>
              </a:solidFill>
              <a:latin typeface="Times New Roman"/>
              <a:ea typeface="Calibri"/>
              <a:cs typeface="Times New Roman"/>
            </a:rPr>
            <a:t>Нарушение правил охраны жизни людей на водных объектах</a:t>
          </a:r>
          <a:endParaRPr lang="ru-RU" dirty="0">
            <a:latin typeface="Times New Roman"/>
            <a:ea typeface="Calibri"/>
            <a:cs typeface="Calibri"/>
          </a:endParaRPr>
        </a:p>
      </dgm:t>
    </dgm:pt>
    <dgm:pt modelId="{3B4D63FA-8AB5-40D5-A1C1-C22BFCD6B0ED}" type="parTrans" cxnId="{C0CB7B00-E8A5-4061-9BB0-7DEED877E380}">
      <dgm:prSet/>
      <dgm:spPr/>
      <dgm:t>
        <a:bodyPr/>
        <a:lstStyle/>
        <a:p>
          <a:endParaRPr lang="ru-RU"/>
        </a:p>
      </dgm:t>
    </dgm:pt>
    <dgm:pt modelId="{56BFA015-5CAB-4D4F-833F-BC9DB130956E}" type="sibTrans" cxnId="{C0CB7B00-E8A5-4061-9BB0-7DEED877E380}">
      <dgm:prSet/>
      <dgm:spPr/>
      <dgm:t>
        <a:bodyPr/>
        <a:lstStyle/>
        <a:p>
          <a:endParaRPr lang="ru-RU"/>
        </a:p>
      </dgm:t>
    </dgm:pt>
    <dgm:pt modelId="{3D46A01C-6FB2-44DB-A746-3B956DBA9752}">
      <dgm:prSet phldr="0"/>
      <dgm:spPr/>
      <dgm:t>
        <a:bodyPr/>
        <a:lstStyle/>
        <a:p>
          <a:pPr rtl="0"/>
          <a:r>
            <a:rPr lang="ru-RU" dirty="0">
              <a:solidFill>
                <a:srgbClr val="000000"/>
              </a:solidFill>
              <a:latin typeface="Times New Roman"/>
              <a:ea typeface="Calibri"/>
              <a:cs typeface="Times New Roman"/>
            </a:rPr>
            <a:t> Нарушение порядка организации и деятельности парковок </a:t>
          </a:r>
          <a:endParaRPr lang="ru-RU" dirty="0">
            <a:latin typeface="Times New Roman"/>
            <a:ea typeface="Calibri"/>
            <a:cs typeface="Times New Roman"/>
          </a:endParaRPr>
        </a:p>
      </dgm:t>
    </dgm:pt>
    <dgm:pt modelId="{5231EF4D-DEE5-4448-83C4-93B8E41C33FF}" type="parTrans" cxnId="{D7AE5880-2BA9-45E3-BB30-CCED6EF06E99}">
      <dgm:prSet/>
      <dgm:spPr/>
    </dgm:pt>
    <dgm:pt modelId="{4849D61D-DF65-4A85-B8DF-E94F1F851B76}" type="sibTrans" cxnId="{D7AE5880-2BA9-45E3-BB30-CCED6EF06E99}">
      <dgm:prSet/>
      <dgm:spPr/>
    </dgm:pt>
    <dgm:pt modelId="{A33E1E31-BB16-428C-80CF-BE86B88BBE51}" type="pres">
      <dgm:prSet presAssocID="{82E86BF2-A554-47EB-B111-A6332024415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7F83C6B-EF6D-4C4F-AD77-8E16DC1FF809}" type="pres">
      <dgm:prSet presAssocID="{87EB373D-0080-4FF4-927E-FE132233E38E}" presName="hierRoot1" presStyleCnt="0"/>
      <dgm:spPr/>
    </dgm:pt>
    <dgm:pt modelId="{95FB57A2-F93E-4C00-91F2-7A8E5BC8CCEA}" type="pres">
      <dgm:prSet presAssocID="{87EB373D-0080-4FF4-927E-FE132233E38E}" presName="composite" presStyleCnt="0"/>
      <dgm:spPr/>
    </dgm:pt>
    <dgm:pt modelId="{CB137482-44A8-4A63-8D88-D55E4BEBC24A}" type="pres">
      <dgm:prSet presAssocID="{87EB373D-0080-4FF4-927E-FE132233E38E}" presName="background" presStyleLbl="node0" presStyleIdx="0" presStyleCnt="1"/>
      <dgm:spPr/>
    </dgm:pt>
    <dgm:pt modelId="{AAD17629-FB2B-42E5-9600-07C6A7E5176E}" type="pres">
      <dgm:prSet presAssocID="{87EB373D-0080-4FF4-927E-FE132233E38E}" presName="text" presStyleLbl="fgAcc0" presStyleIdx="0" presStyleCnt="1">
        <dgm:presLayoutVars>
          <dgm:chPref val="3"/>
        </dgm:presLayoutVars>
      </dgm:prSet>
      <dgm:spPr/>
    </dgm:pt>
    <dgm:pt modelId="{9681FACB-AA1E-4A32-A4A9-92A17BD5CE5F}" type="pres">
      <dgm:prSet presAssocID="{87EB373D-0080-4FF4-927E-FE132233E38E}" presName="hierChild2" presStyleCnt="0"/>
      <dgm:spPr/>
    </dgm:pt>
    <dgm:pt modelId="{E7BF7EE4-B5F5-4FF7-AAD5-D3226229BA8C}" type="pres">
      <dgm:prSet presAssocID="{7B58A13D-AB29-4085-BFC1-751B634433F2}" presName="Name10" presStyleLbl="parChTrans1D2" presStyleIdx="0" presStyleCnt="2"/>
      <dgm:spPr/>
    </dgm:pt>
    <dgm:pt modelId="{826381B4-DA12-48CA-9C09-362A53D64A42}" type="pres">
      <dgm:prSet presAssocID="{5235C05F-E9A7-4520-B4D5-2D78BC882864}" presName="hierRoot2" presStyleCnt="0"/>
      <dgm:spPr/>
    </dgm:pt>
    <dgm:pt modelId="{5C13D5DC-2D90-4981-8ED4-86B7CC81DACF}" type="pres">
      <dgm:prSet presAssocID="{5235C05F-E9A7-4520-B4D5-2D78BC882864}" presName="composite2" presStyleCnt="0"/>
      <dgm:spPr/>
    </dgm:pt>
    <dgm:pt modelId="{B71F4B90-30D2-4924-ABA5-DA51DD52F5A7}" type="pres">
      <dgm:prSet presAssocID="{5235C05F-E9A7-4520-B4D5-2D78BC882864}" presName="background2" presStyleLbl="node2" presStyleIdx="0" presStyleCnt="2"/>
      <dgm:spPr/>
    </dgm:pt>
    <dgm:pt modelId="{034A3D15-FD1B-41B5-BA3D-8C37419D3BC6}" type="pres">
      <dgm:prSet presAssocID="{5235C05F-E9A7-4520-B4D5-2D78BC882864}" presName="text2" presStyleLbl="fgAcc2" presStyleIdx="0" presStyleCnt="2">
        <dgm:presLayoutVars>
          <dgm:chPref val="3"/>
        </dgm:presLayoutVars>
      </dgm:prSet>
      <dgm:spPr/>
    </dgm:pt>
    <dgm:pt modelId="{23833F3D-28AD-4C5C-AD8E-512A9FDE3504}" type="pres">
      <dgm:prSet presAssocID="{5235C05F-E9A7-4520-B4D5-2D78BC882864}" presName="hierChild3" presStyleCnt="0"/>
      <dgm:spPr/>
    </dgm:pt>
    <dgm:pt modelId="{8F04DE4A-215B-4544-9889-2AFF14AFCD01}" type="pres">
      <dgm:prSet presAssocID="{A1330EDB-8AD7-4AC5-BE6B-D7790A8076EB}" presName="Name10" presStyleLbl="parChTrans1D2" presStyleIdx="1" presStyleCnt="2"/>
      <dgm:spPr/>
    </dgm:pt>
    <dgm:pt modelId="{4EE12E4B-EAB9-4580-A8D1-BEC7093DEAFA}" type="pres">
      <dgm:prSet presAssocID="{46AE3AA9-0E47-40F3-BCA0-11BC1476D3C3}" presName="hierRoot2" presStyleCnt="0"/>
      <dgm:spPr/>
    </dgm:pt>
    <dgm:pt modelId="{BB1A32CC-EA4D-4725-96EF-B4D10FF5A141}" type="pres">
      <dgm:prSet presAssocID="{46AE3AA9-0E47-40F3-BCA0-11BC1476D3C3}" presName="composite2" presStyleCnt="0"/>
      <dgm:spPr/>
    </dgm:pt>
    <dgm:pt modelId="{E80961ED-D530-4B2E-A80E-9305DD1AA846}" type="pres">
      <dgm:prSet presAssocID="{46AE3AA9-0E47-40F3-BCA0-11BC1476D3C3}" presName="background2" presStyleLbl="node2" presStyleIdx="1" presStyleCnt="2"/>
      <dgm:spPr/>
    </dgm:pt>
    <dgm:pt modelId="{1D32C256-3976-42C0-B928-FDDB916905F6}" type="pres">
      <dgm:prSet presAssocID="{46AE3AA9-0E47-40F3-BCA0-11BC1476D3C3}" presName="text2" presStyleLbl="fgAcc2" presStyleIdx="1" presStyleCnt="2">
        <dgm:presLayoutVars>
          <dgm:chPref val="3"/>
        </dgm:presLayoutVars>
      </dgm:prSet>
      <dgm:spPr/>
    </dgm:pt>
    <dgm:pt modelId="{F1DE1096-C26E-4B54-84BF-7B9306916FBF}" type="pres">
      <dgm:prSet presAssocID="{46AE3AA9-0E47-40F3-BCA0-11BC1476D3C3}" presName="hierChild3" presStyleCnt="0"/>
      <dgm:spPr/>
    </dgm:pt>
    <dgm:pt modelId="{963A9113-F20C-446D-8BCC-30135274B7E8}" type="pres">
      <dgm:prSet presAssocID="{3B4D63FA-8AB5-40D5-A1C1-C22BFCD6B0ED}" presName="Name17" presStyleLbl="parChTrans1D3" presStyleIdx="0" presStyleCnt="2"/>
      <dgm:spPr/>
    </dgm:pt>
    <dgm:pt modelId="{34CC7540-D8BA-4BAF-8342-EC9524436106}" type="pres">
      <dgm:prSet presAssocID="{F9E22438-1737-4B83-91C2-056DC962FA32}" presName="hierRoot3" presStyleCnt="0"/>
      <dgm:spPr/>
    </dgm:pt>
    <dgm:pt modelId="{736ADFFF-FD29-4840-82B8-7FB6BF979E8C}" type="pres">
      <dgm:prSet presAssocID="{F9E22438-1737-4B83-91C2-056DC962FA32}" presName="composite3" presStyleCnt="0"/>
      <dgm:spPr/>
    </dgm:pt>
    <dgm:pt modelId="{6199CB6E-7ED9-49D0-B217-DFD8F8F5C1E3}" type="pres">
      <dgm:prSet presAssocID="{F9E22438-1737-4B83-91C2-056DC962FA32}" presName="background3" presStyleLbl="node3" presStyleIdx="0" presStyleCnt="2"/>
      <dgm:spPr/>
    </dgm:pt>
    <dgm:pt modelId="{329DF643-DE4A-44C1-9910-13015944E360}" type="pres">
      <dgm:prSet presAssocID="{F9E22438-1737-4B83-91C2-056DC962FA32}" presName="text3" presStyleLbl="fgAcc3" presStyleIdx="0" presStyleCnt="2">
        <dgm:presLayoutVars>
          <dgm:chPref val="3"/>
        </dgm:presLayoutVars>
      </dgm:prSet>
      <dgm:spPr/>
    </dgm:pt>
    <dgm:pt modelId="{5473D4FB-846B-4FA6-8516-03A5707B9EFA}" type="pres">
      <dgm:prSet presAssocID="{F9E22438-1737-4B83-91C2-056DC962FA32}" presName="hierChild4" presStyleCnt="0"/>
      <dgm:spPr/>
    </dgm:pt>
    <dgm:pt modelId="{857BFDA1-10DC-468A-8A8B-6C3824050B5D}" type="pres">
      <dgm:prSet presAssocID="{5231EF4D-DEE5-4448-83C4-93B8E41C33FF}" presName="Name17" presStyleLbl="parChTrans1D3" presStyleIdx="1" presStyleCnt="2"/>
      <dgm:spPr/>
    </dgm:pt>
    <dgm:pt modelId="{54E00CF1-CDB2-4A60-921E-F89DAA187346}" type="pres">
      <dgm:prSet presAssocID="{3D46A01C-6FB2-44DB-A746-3B956DBA9752}" presName="hierRoot3" presStyleCnt="0"/>
      <dgm:spPr/>
    </dgm:pt>
    <dgm:pt modelId="{7959BE74-58FA-4937-9D39-1ACE8A81842C}" type="pres">
      <dgm:prSet presAssocID="{3D46A01C-6FB2-44DB-A746-3B956DBA9752}" presName="composite3" presStyleCnt="0"/>
      <dgm:spPr/>
    </dgm:pt>
    <dgm:pt modelId="{4FF0CC5D-423E-4BD1-A63E-AFDC2D88ABB8}" type="pres">
      <dgm:prSet presAssocID="{3D46A01C-6FB2-44DB-A746-3B956DBA9752}" presName="background3" presStyleLbl="node3" presStyleIdx="1" presStyleCnt="2"/>
      <dgm:spPr/>
    </dgm:pt>
    <dgm:pt modelId="{8AE8BA07-D5A9-435F-AF6D-6DB14B89DD68}" type="pres">
      <dgm:prSet presAssocID="{3D46A01C-6FB2-44DB-A746-3B956DBA9752}" presName="text3" presStyleLbl="fgAcc3" presStyleIdx="1" presStyleCnt="2">
        <dgm:presLayoutVars>
          <dgm:chPref val="3"/>
        </dgm:presLayoutVars>
      </dgm:prSet>
      <dgm:spPr/>
    </dgm:pt>
    <dgm:pt modelId="{055D36B0-8C82-4458-9EF6-48B27708EE95}" type="pres">
      <dgm:prSet presAssocID="{3D46A01C-6FB2-44DB-A746-3B956DBA9752}" presName="hierChild4" presStyleCnt="0"/>
      <dgm:spPr/>
    </dgm:pt>
  </dgm:ptLst>
  <dgm:cxnLst>
    <dgm:cxn modelId="{C0CB7B00-E8A5-4061-9BB0-7DEED877E380}" srcId="{46AE3AA9-0E47-40F3-BCA0-11BC1476D3C3}" destId="{F9E22438-1737-4B83-91C2-056DC962FA32}" srcOrd="0" destOrd="0" parTransId="{3B4D63FA-8AB5-40D5-A1C1-C22BFCD6B0ED}" sibTransId="{56BFA015-5CAB-4D4F-833F-BC9DB130956E}"/>
    <dgm:cxn modelId="{82969605-E9DB-4DB1-BB6E-A7B892EAA7B0}" type="presOf" srcId="{3B4D63FA-8AB5-40D5-A1C1-C22BFCD6B0ED}" destId="{963A9113-F20C-446D-8BCC-30135274B7E8}" srcOrd="0" destOrd="0" presId="urn:microsoft.com/office/officeart/2005/8/layout/hierarchy1"/>
    <dgm:cxn modelId="{22F9B121-4603-4298-9174-9A7DB29D1B1F}" type="presOf" srcId="{87EB373D-0080-4FF4-927E-FE132233E38E}" destId="{AAD17629-FB2B-42E5-9600-07C6A7E5176E}" srcOrd="0" destOrd="0" presId="urn:microsoft.com/office/officeart/2005/8/layout/hierarchy1"/>
    <dgm:cxn modelId="{55B05063-5648-4F02-9724-D7510C402639}" srcId="{87EB373D-0080-4FF4-927E-FE132233E38E}" destId="{5235C05F-E9A7-4520-B4D5-2D78BC882864}" srcOrd="0" destOrd="0" parTransId="{7B58A13D-AB29-4085-BFC1-751B634433F2}" sibTransId="{18F87366-F30A-4060-896B-51AFA8A25566}"/>
    <dgm:cxn modelId="{8101A175-1185-49B4-B307-08EDA9652AC6}" type="presOf" srcId="{7B58A13D-AB29-4085-BFC1-751B634433F2}" destId="{E7BF7EE4-B5F5-4FF7-AAD5-D3226229BA8C}" srcOrd="0" destOrd="0" presId="urn:microsoft.com/office/officeart/2005/8/layout/hierarchy1"/>
    <dgm:cxn modelId="{B058ED75-F095-4674-BE99-041C4E158612}" srcId="{87EB373D-0080-4FF4-927E-FE132233E38E}" destId="{46AE3AA9-0E47-40F3-BCA0-11BC1476D3C3}" srcOrd="1" destOrd="0" parTransId="{A1330EDB-8AD7-4AC5-BE6B-D7790A8076EB}" sibTransId="{885F2F5F-D66D-4A73-A84A-C29C9159E3B4}"/>
    <dgm:cxn modelId="{29F9497B-C76C-4E3A-BADA-E8CBE9EB6EFE}" type="presOf" srcId="{3D46A01C-6FB2-44DB-A746-3B956DBA9752}" destId="{8AE8BA07-D5A9-435F-AF6D-6DB14B89DD68}" srcOrd="0" destOrd="0" presId="urn:microsoft.com/office/officeart/2005/8/layout/hierarchy1"/>
    <dgm:cxn modelId="{35E13080-A892-4F9D-9E4B-CC4EABBF1292}" type="presOf" srcId="{46AE3AA9-0E47-40F3-BCA0-11BC1476D3C3}" destId="{1D32C256-3976-42C0-B928-FDDB916905F6}" srcOrd="0" destOrd="0" presId="urn:microsoft.com/office/officeart/2005/8/layout/hierarchy1"/>
    <dgm:cxn modelId="{D7AE5880-2BA9-45E3-BB30-CCED6EF06E99}" srcId="{46AE3AA9-0E47-40F3-BCA0-11BC1476D3C3}" destId="{3D46A01C-6FB2-44DB-A746-3B956DBA9752}" srcOrd="1" destOrd="0" parTransId="{5231EF4D-DEE5-4448-83C4-93B8E41C33FF}" sibTransId="{4849D61D-DF65-4A85-B8DF-E94F1F851B76}"/>
    <dgm:cxn modelId="{A8AB5085-E121-43E4-BF75-76E169CA6733}" type="presOf" srcId="{A1330EDB-8AD7-4AC5-BE6B-D7790A8076EB}" destId="{8F04DE4A-215B-4544-9889-2AFF14AFCD01}" srcOrd="0" destOrd="0" presId="urn:microsoft.com/office/officeart/2005/8/layout/hierarchy1"/>
    <dgm:cxn modelId="{3402BF85-D3D7-42AF-89E3-D9927AEE27C5}" type="presOf" srcId="{F9E22438-1737-4B83-91C2-056DC962FA32}" destId="{329DF643-DE4A-44C1-9910-13015944E360}" srcOrd="0" destOrd="0" presId="urn:microsoft.com/office/officeart/2005/8/layout/hierarchy1"/>
    <dgm:cxn modelId="{1998F586-DDFD-466F-A192-426FE5254310}" type="presOf" srcId="{5231EF4D-DEE5-4448-83C4-93B8E41C33FF}" destId="{857BFDA1-10DC-468A-8A8B-6C3824050B5D}" srcOrd="0" destOrd="0" presId="urn:microsoft.com/office/officeart/2005/8/layout/hierarchy1"/>
    <dgm:cxn modelId="{263B8EA2-7812-4217-948B-069CA1BB615E}" type="presOf" srcId="{82E86BF2-A554-47EB-B111-A63320244159}" destId="{A33E1E31-BB16-428C-80CF-BE86B88BBE51}" srcOrd="0" destOrd="0" presId="urn:microsoft.com/office/officeart/2005/8/layout/hierarchy1"/>
    <dgm:cxn modelId="{81944FB5-18F6-4688-B063-B2C4C18C61E0}" type="presOf" srcId="{5235C05F-E9A7-4520-B4D5-2D78BC882864}" destId="{034A3D15-FD1B-41B5-BA3D-8C37419D3BC6}" srcOrd="0" destOrd="0" presId="urn:microsoft.com/office/officeart/2005/8/layout/hierarchy1"/>
    <dgm:cxn modelId="{0995D4C2-A49E-4906-82E6-B311FB0F35F6}" srcId="{82E86BF2-A554-47EB-B111-A63320244159}" destId="{87EB373D-0080-4FF4-927E-FE132233E38E}" srcOrd="0" destOrd="0" parTransId="{C1EA1D38-BB9A-4402-B5AC-EC03A710266F}" sibTransId="{ED4AE325-9358-4E33-B6E9-886B5B2C452D}"/>
    <dgm:cxn modelId="{498E5B85-41D4-42D3-BE7D-615A33420C5B}" type="presParOf" srcId="{A33E1E31-BB16-428C-80CF-BE86B88BBE51}" destId="{67F83C6B-EF6D-4C4F-AD77-8E16DC1FF809}" srcOrd="0" destOrd="0" presId="urn:microsoft.com/office/officeart/2005/8/layout/hierarchy1"/>
    <dgm:cxn modelId="{3D8BDC33-8ED7-4E45-99DF-84E5BB479304}" type="presParOf" srcId="{67F83C6B-EF6D-4C4F-AD77-8E16DC1FF809}" destId="{95FB57A2-F93E-4C00-91F2-7A8E5BC8CCEA}" srcOrd="0" destOrd="0" presId="urn:microsoft.com/office/officeart/2005/8/layout/hierarchy1"/>
    <dgm:cxn modelId="{F1E0F86A-B44A-4E7A-A691-6A7DCF52A247}" type="presParOf" srcId="{95FB57A2-F93E-4C00-91F2-7A8E5BC8CCEA}" destId="{CB137482-44A8-4A63-8D88-D55E4BEBC24A}" srcOrd="0" destOrd="0" presId="urn:microsoft.com/office/officeart/2005/8/layout/hierarchy1"/>
    <dgm:cxn modelId="{5AE0DC6F-062B-4DB7-9CC9-AC7040B56925}" type="presParOf" srcId="{95FB57A2-F93E-4C00-91F2-7A8E5BC8CCEA}" destId="{AAD17629-FB2B-42E5-9600-07C6A7E5176E}" srcOrd="1" destOrd="0" presId="urn:microsoft.com/office/officeart/2005/8/layout/hierarchy1"/>
    <dgm:cxn modelId="{DC1D79D6-4E19-4114-A5BB-0A73037A293E}" type="presParOf" srcId="{67F83C6B-EF6D-4C4F-AD77-8E16DC1FF809}" destId="{9681FACB-AA1E-4A32-A4A9-92A17BD5CE5F}" srcOrd="1" destOrd="0" presId="urn:microsoft.com/office/officeart/2005/8/layout/hierarchy1"/>
    <dgm:cxn modelId="{8F7794F2-0085-43DC-953A-869F237D6048}" type="presParOf" srcId="{9681FACB-AA1E-4A32-A4A9-92A17BD5CE5F}" destId="{E7BF7EE4-B5F5-4FF7-AAD5-D3226229BA8C}" srcOrd="0" destOrd="0" presId="urn:microsoft.com/office/officeart/2005/8/layout/hierarchy1"/>
    <dgm:cxn modelId="{4BFDF269-A468-437E-8E1B-CD16AC329DD9}" type="presParOf" srcId="{9681FACB-AA1E-4A32-A4A9-92A17BD5CE5F}" destId="{826381B4-DA12-48CA-9C09-362A53D64A42}" srcOrd="1" destOrd="0" presId="urn:microsoft.com/office/officeart/2005/8/layout/hierarchy1"/>
    <dgm:cxn modelId="{55A456F7-0E69-4BF9-B2CD-2563AC101308}" type="presParOf" srcId="{826381B4-DA12-48CA-9C09-362A53D64A42}" destId="{5C13D5DC-2D90-4981-8ED4-86B7CC81DACF}" srcOrd="0" destOrd="0" presId="urn:microsoft.com/office/officeart/2005/8/layout/hierarchy1"/>
    <dgm:cxn modelId="{D2B3D968-AFC5-4EF7-B2C3-F7EEBAEA7AE3}" type="presParOf" srcId="{5C13D5DC-2D90-4981-8ED4-86B7CC81DACF}" destId="{B71F4B90-30D2-4924-ABA5-DA51DD52F5A7}" srcOrd="0" destOrd="0" presId="urn:microsoft.com/office/officeart/2005/8/layout/hierarchy1"/>
    <dgm:cxn modelId="{0433BB01-7D6C-48A6-B2D2-F18BF4065908}" type="presParOf" srcId="{5C13D5DC-2D90-4981-8ED4-86B7CC81DACF}" destId="{034A3D15-FD1B-41B5-BA3D-8C37419D3BC6}" srcOrd="1" destOrd="0" presId="urn:microsoft.com/office/officeart/2005/8/layout/hierarchy1"/>
    <dgm:cxn modelId="{DD05BBC7-B3DA-41DB-B868-D5BCE27233B7}" type="presParOf" srcId="{826381B4-DA12-48CA-9C09-362A53D64A42}" destId="{23833F3D-28AD-4C5C-AD8E-512A9FDE3504}" srcOrd="1" destOrd="0" presId="urn:microsoft.com/office/officeart/2005/8/layout/hierarchy1"/>
    <dgm:cxn modelId="{30B48DF0-F432-429F-88F5-5E5560B9F561}" type="presParOf" srcId="{9681FACB-AA1E-4A32-A4A9-92A17BD5CE5F}" destId="{8F04DE4A-215B-4544-9889-2AFF14AFCD01}" srcOrd="2" destOrd="0" presId="urn:microsoft.com/office/officeart/2005/8/layout/hierarchy1"/>
    <dgm:cxn modelId="{A9F034A2-8DD3-44A6-88CF-846A22DCB9B4}" type="presParOf" srcId="{9681FACB-AA1E-4A32-A4A9-92A17BD5CE5F}" destId="{4EE12E4B-EAB9-4580-A8D1-BEC7093DEAFA}" srcOrd="3" destOrd="0" presId="urn:microsoft.com/office/officeart/2005/8/layout/hierarchy1"/>
    <dgm:cxn modelId="{2D57F653-F911-4EB4-A065-7E7A054EFD87}" type="presParOf" srcId="{4EE12E4B-EAB9-4580-A8D1-BEC7093DEAFA}" destId="{BB1A32CC-EA4D-4725-96EF-B4D10FF5A141}" srcOrd="0" destOrd="0" presId="urn:microsoft.com/office/officeart/2005/8/layout/hierarchy1"/>
    <dgm:cxn modelId="{2A6F8BEC-7BE3-47D9-B0C2-AFA7CB8BC9CB}" type="presParOf" srcId="{BB1A32CC-EA4D-4725-96EF-B4D10FF5A141}" destId="{E80961ED-D530-4B2E-A80E-9305DD1AA846}" srcOrd="0" destOrd="0" presId="urn:microsoft.com/office/officeart/2005/8/layout/hierarchy1"/>
    <dgm:cxn modelId="{3A45634A-B5D4-46DF-AEE3-8E5B64B6DE7A}" type="presParOf" srcId="{BB1A32CC-EA4D-4725-96EF-B4D10FF5A141}" destId="{1D32C256-3976-42C0-B928-FDDB916905F6}" srcOrd="1" destOrd="0" presId="urn:microsoft.com/office/officeart/2005/8/layout/hierarchy1"/>
    <dgm:cxn modelId="{9E8E0D0D-AC83-4E5C-9CC5-49BC606C48EE}" type="presParOf" srcId="{4EE12E4B-EAB9-4580-A8D1-BEC7093DEAFA}" destId="{F1DE1096-C26E-4B54-84BF-7B9306916FBF}" srcOrd="1" destOrd="0" presId="urn:microsoft.com/office/officeart/2005/8/layout/hierarchy1"/>
    <dgm:cxn modelId="{83E520C6-E294-4BEB-BA59-94D315585F7C}" type="presParOf" srcId="{F1DE1096-C26E-4B54-84BF-7B9306916FBF}" destId="{963A9113-F20C-446D-8BCC-30135274B7E8}" srcOrd="0" destOrd="0" presId="urn:microsoft.com/office/officeart/2005/8/layout/hierarchy1"/>
    <dgm:cxn modelId="{25F06356-1C04-4524-A8D9-CFE3C5BD1F95}" type="presParOf" srcId="{F1DE1096-C26E-4B54-84BF-7B9306916FBF}" destId="{34CC7540-D8BA-4BAF-8342-EC9524436106}" srcOrd="1" destOrd="0" presId="urn:microsoft.com/office/officeart/2005/8/layout/hierarchy1"/>
    <dgm:cxn modelId="{C8603D2C-732C-40A1-9725-8270E4628B04}" type="presParOf" srcId="{34CC7540-D8BA-4BAF-8342-EC9524436106}" destId="{736ADFFF-FD29-4840-82B8-7FB6BF979E8C}" srcOrd="0" destOrd="0" presId="urn:microsoft.com/office/officeart/2005/8/layout/hierarchy1"/>
    <dgm:cxn modelId="{42C28588-F11F-4360-A451-8B87387F9576}" type="presParOf" srcId="{736ADFFF-FD29-4840-82B8-7FB6BF979E8C}" destId="{6199CB6E-7ED9-49D0-B217-DFD8F8F5C1E3}" srcOrd="0" destOrd="0" presId="urn:microsoft.com/office/officeart/2005/8/layout/hierarchy1"/>
    <dgm:cxn modelId="{FE676857-B666-41AB-B16D-824C02923D35}" type="presParOf" srcId="{736ADFFF-FD29-4840-82B8-7FB6BF979E8C}" destId="{329DF643-DE4A-44C1-9910-13015944E360}" srcOrd="1" destOrd="0" presId="urn:microsoft.com/office/officeart/2005/8/layout/hierarchy1"/>
    <dgm:cxn modelId="{D739AAA4-7866-4FC7-85DD-CCE37DF1C417}" type="presParOf" srcId="{34CC7540-D8BA-4BAF-8342-EC9524436106}" destId="{5473D4FB-846B-4FA6-8516-03A5707B9EFA}" srcOrd="1" destOrd="0" presId="urn:microsoft.com/office/officeart/2005/8/layout/hierarchy1"/>
    <dgm:cxn modelId="{C35BA6A1-D991-4F0A-833F-E4C99616A123}" type="presParOf" srcId="{F1DE1096-C26E-4B54-84BF-7B9306916FBF}" destId="{857BFDA1-10DC-468A-8A8B-6C3824050B5D}" srcOrd="2" destOrd="0" presId="urn:microsoft.com/office/officeart/2005/8/layout/hierarchy1"/>
    <dgm:cxn modelId="{E8A1CC63-C435-450D-9A86-0E8CF7D7CFCC}" type="presParOf" srcId="{F1DE1096-C26E-4B54-84BF-7B9306916FBF}" destId="{54E00CF1-CDB2-4A60-921E-F89DAA187346}" srcOrd="3" destOrd="0" presId="urn:microsoft.com/office/officeart/2005/8/layout/hierarchy1"/>
    <dgm:cxn modelId="{E37C799A-7111-4C92-8BCF-F67A663C48C8}" type="presParOf" srcId="{54E00CF1-CDB2-4A60-921E-F89DAA187346}" destId="{7959BE74-58FA-4937-9D39-1ACE8A81842C}" srcOrd="0" destOrd="0" presId="urn:microsoft.com/office/officeart/2005/8/layout/hierarchy1"/>
    <dgm:cxn modelId="{7EEE8CDA-E378-49DD-8559-1DCBFA97A5CC}" type="presParOf" srcId="{7959BE74-58FA-4937-9D39-1ACE8A81842C}" destId="{4FF0CC5D-423E-4BD1-A63E-AFDC2D88ABB8}" srcOrd="0" destOrd="0" presId="urn:microsoft.com/office/officeart/2005/8/layout/hierarchy1"/>
    <dgm:cxn modelId="{D12803EB-8645-475C-A15D-7F5C961E8DAE}" type="presParOf" srcId="{7959BE74-58FA-4937-9D39-1ACE8A81842C}" destId="{8AE8BA07-D5A9-435F-AF6D-6DB14B89DD68}" srcOrd="1" destOrd="0" presId="urn:microsoft.com/office/officeart/2005/8/layout/hierarchy1"/>
    <dgm:cxn modelId="{CD931879-47B9-40E0-88D5-EAF4D43B0C55}" type="presParOf" srcId="{54E00CF1-CDB2-4A60-921E-F89DAA187346}" destId="{055D36B0-8C82-4458-9EF6-48B27708EE9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F37B0A-DBF7-47F3-8F55-6FACFB949D9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66E008-F46E-462E-9A12-745D2F6B2144}">
      <dgm:prSet phldrT="[Текст]" phldr="0"/>
      <dgm:spPr/>
      <dgm:t>
        <a:bodyPr/>
        <a:lstStyle/>
        <a:p>
          <a:pPr rtl="0"/>
          <a:r>
            <a:rPr lang="ru-RU" i="0" dirty="0">
              <a:solidFill>
                <a:schemeClr val="tx1"/>
              </a:solidFill>
              <a:latin typeface="Times New Roman"/>
              <a:cs typeface="Times New Roman"/>
            </a:rPr>
            <a:t>Составлено </a:t>
          </a:r>
          <a:r>
            <a:rPr lang="ru-RU" b="1" i="0" dirty="0">
              <a:solidFill>
                <a:schemeClr val="tx1"/>
              </a:solidFill>
              <a:latin typeface="Times New Roman"/>
              <a:cs typeface="Times New Roman"/>
            </a:rPr>
            <a:t>745</a:t>
          </a:r>
          <a:r>
            <a:rPr lang="ru-RU" i="0" dirty="0">
              <a:solidFill>
                <a:schemeClr val="tx1"/>
              </a:solidFill>
              <a:latin typeface="Times New Roman"/>
              <a:cs typeface="Times New Roman"/>
            </a:rPr>
            <a:t> (</a:t>
          </a:r>
          <a:r>
            <a:rPr lang="ru-RU" b="1" i="0" dirty="0">
              <a:solidFill>
                <a:schemeClr val="tx1"/>
              </a:solidFill>
              <a:latin typeface="Times New Roman"/>
              <a:cs typeface="Times New Roman"/>
            </a:rPr>
            <a:t>67,5</a:t>
          </a:r>
          <a:r>
            <a:rPr lang="ru-RU" i="0" dirty="0">
              <a:solidFill>
                <a:schemeClr val="tx1"/>
              </a:solidFill>
              <a:latin typeface="Times New Roman"/>
              <a:cs typeface="Times New Roman"/>
            </a:rPr>
            <a:t>%) протоколов</a:t>
          </a:r>
          <a:endParaRPr lang="ru-RU" i="0" dirty="0">
            <a:solidFill>
              <a:schemeClr val="tx1"/>
            </a:solidFill>
          </a:endParaRPr>
        </a:p>
      </dgm:t>
    </dgm:pt>
    <dgm:pt modelId="{27266827-0939-4579-8AAE-1D2EF3A1F0FB}" type="parTrans" cxnId="{BFDE8415-7242-4D5A-ACF2-E9E842C26DF4}">
      <dgm:prSet/>
      <dgm:spPr/>
      <dgm:t>
        <a:bodyPr/>
        <a:lstStyle/>
        <a:p>
          <a:endParaRPr lang="ru-RU"/>
        </a:p>
      </dgm:t>
    </dgm:pt>
    <dgm:pt modelId="{C6BBB21B-6E84-4792-9A6D-8F8200D320E4}" type="sibTrans" cxnId="{BFDE8415-7242-4D5A-ACF2-E9E842C26DF4}">
      <dgm:prSet/>
      <dgm:spPr/>
      <dgm:t>
        <a:bodyPr/>
        <a:lstStyle/>
        <a:p>
          <a:endParaRPr lang="ru-RU"/>
        </a:p>
      </dgm:t>
    </dgm:pt>
    <dgm:pt modelId="{BE16DA2C-B25D-4A4E-8F60-C6F080778373}">
      <dgm:prSet phldrT="[Текст]" phldr="0"/>
      <dgm:spPr/>
      <dgm:t>
        <a:bodyPr/>
        <a:lstStyle/>
        <a:p>
          <a:pPr rtl="0"/>
          <a:r>
            <a:rPr lang="ru-RU" b="1" i="0" dirty="0">
              <a:solidFill>
                <a:schemeClr val="tx1"/>
              </a:solidFill>
              <a:latin typeface="Times New Roman"/>
              <a:cs typeface="Times New Roman"/>
            </a:rPr>
            <a:t>Юридические лица - 79</a:t>
          </a:r>
          <a:r>
            <a:rPr lang="ru-RU" i="0" dirty="0">
              <a:solidFill>
                <a:schemeClr val="tx1"/>
              </a:solidFill>
              <a:latin typeface="Times New Roman"/>
              <a:cs typeface="Times New Roman"/>
            </a:rPr>
            <a:t> протоколов (10,6%)</a:t>
          </a:r>
          <a:endParaRPr lang="ru-RU" i="0" dirty="0">
            <a:solidFill>
              <a:schemeClr val="tx1"/>
            </a:solidFill>
          </a:endParaRPr>
        </a:p>
      </dgm:t>
    </dgm:pt>
    <dgm:pt modelId="{458A9B76-BFB2-4EF4-A202-FB34EF9C499F}" type="parTrans" cxnId="{479EC17B-1BB2-4033-BA58-1A02B8B66543}">
      <dgm:prSet/>
      <dgm:spPr/>
      <dgm:t>
        <a:bodyPr/>
        <a:lstStyle/>
        <a:p>
          <a:endParaRPr lang="ru-RU"/>
        </a:p>
      </dgm:t>
    </dgm:pt>
    <dgm:pt modelId="{6E3E28A7-EE4B-4272-9C23-7326CCE068BC}" type="sibTrans" cxnId="{479EC17B-1BB2-4033-BA58-1A02B8B66543}">
      <dgm:prSet/>
      <dgm:spPr/>
      <dgm:t>
        <a:bodyPr/>
        <a:lstStyle/>
        <a:p>
          <a:endParaRPr lang="ru-RU"/>
        </a:p>
      </dgm:t>
    </dgm:pt>
    <dgm:pt modelId="{E0B16D08-1A27-4D05-A3A2-E876FE5A32A6}">
      <dgm:prSet phldrT="[Текст]" phldr="0"/>
      <dgm:spPr/>
      <dgm:t>
        <a:bodyPr/>
        <a:lstStyle/>
        <a:p>
          <a:pPr rtl="0"/>
          <a:r>
            <a:rPr lang="ru-RU" b="1" i="0" dirty="0">
              <a:solidFill>
                <a:schemeClr val="tx1"/>
              </a:solidFill>
              <a:latin typeface="Times New Roman"/>
              <a:cs typeface="Times New Roman"/>
            </a:rPr>
            <a:t>Физические лица- 666</a:t>
          </a:r>
          <a:r>
            <a:rPr lang="ru-RU" i="0" dirty="0">
              <a:solidFill>
                <a:schemeClr val="tx1"/>
              </a:solidFill>
              <a:latin typeface="Times New Roman"/>
              <a:cs typeface="Times New Roman"/>
            </a:rPr>
            <a:t> протоколов (89,4%)</a:t>
          </a:r>
          <a:endParaRPr lang="ru-RU" i="0" dirty="0">
            <a:solidFill>
              <a:schemeClr val="tx1"/>
            </a:solidFill>
          </a:endParaRPr>
        </a:p>
      </dgm:t>
    </dgm:pt>
    <dgm:pt modelId="{25AE2CB8-575D-4976-B964-E00B0DB464C2}" type="parTrans" cxnId="{585CAF4C-416F-4DDB-9FBC-9643EC1328B3}">
      <dgm:prSet/>
      <dgm:spPr/>
      <dgm:t>
        <a:bodyPr/>
        <a:lstStyle/>
        <a:p>
          <a:endParaRPr lang="ru-RU"/>
        </a:p>
      </dgm:t>
    </dgm:pt>
    <dgm:pt modelId="{AB2BA9F4-6331-4996-B6E5-D057C2DF3501}" type="sibTrans" cxnId="{585CAF4C-416F-4DDB-9FBC-9643EC1328B3}">
      <dgm:prSet/>
      <dgm:spPr/>
      <dgm:t>
        <a:bodyPr/>
        <a:lstStyle/>
        <a:p>
          <a:endParaRPr lang="ru-RU"/>
        </a:p>
      </dgm:t>
    </dgm:pt>
    <dgm:pt modelId="{400AE0DC-40EF-418B-900F-65D6D6F53015}" type="pres">
      <dgm:prSet presAssocID="{29F37B0A-DBF7-47F3-8F55-6FACFB949D9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3238E37-E766-4299-BAAD-792F505A3C7C}" type="pres">
      <dgm:prSet presAssocID="{CB66E008-F46E-462E-9A12-745D2F6B2144}" presName="root1" presStyleCnt="0"/>
      <dgm:spPr/>
    </dgm:pt>
    <dgm:pt modelId="{5EC6C3CD-7951-4B11-9599-0D53DE464FB5}" type="pres">
      <dgm:prSet presAssocID="{CB66E008-F46E-462E-9A12-745D2F6B2144}" presName="LevelOneTextNode" presStyleLbl="node0" presStyleIdx="0" presStyleCnt="1">
        <dgm:presLayoutVars>
          <dgm:chPref val="3"/>
        </dgm:presLayoutVars>
      </dgm:prSet>
      <dgm:spPr/>
    </dgm:pt>
    <dgm:pt modelId="{FD1F73C0-55E0-44FD-9CAE-9ECD7AEA36A2}" type="pres">
      <dgm:prSet presAssocID="{CB66E008-F46E-462E-9A12-745D2F6B2144}" presName="level2hierChild" presStyleCnt="0"/>
      <dgm:spPr/>
    </dgm:pt>
    <dgm:pt modelId="{22E3372D-9174-4632-B9C8-EC5A36A9AD35}" type="pres">
      <dgm:prSet presAssocID="{458A9B76-BFB2-4EF4-A202-FB34EF9C499F}" presName="conn2-1" presStyleLbl="parChTrans1D2" presStyleIdx="0" presStyleCnt="2"/>
      <dgm:spPr/>
    </dgm:pt>
    <dgm:pt modelId="{E5A86973-D38D-452B-B9CA-C72396C362B9}" type="pres">
      <dgm:prSet presAssocID="{458A9B76-BFB2-4EF4-A202-FB34EF9C499F}" presName="connTx" presStyleLbl="parChTrans1D2" presStyleIdx="0" presStyleCnt="2"/>
      <dgm:spPr/>
    </dgm:pt>
    <dgm:pt modelId="{C5804EF8-5CC0-4640-BEAB-EC9B76CE8CCA}" type="pres">
      <dgm:prSet presAssocID="{BE16DA2C-B25D-4A4E-8F60-C6F080778373}" presName="root2" presStyleCnt="0"/>
      <dgm:spPr/>
    </dgm:pt>
    <dgm:pt modelId="{CD2B4EAD-1FFB-4ED8-8AA8-CA5FF3EC1DF8}" type="pres">
      <dgm:prSet presAssocID="{BE16DA2C-B25D-4A4E-8F60-C6F080778373}" presName="LevelTwoTextNode" presStyleLbl="node2" presStyleIdx="0" presStyleCnt="2">
        <dgm:presLayoutVars>
          <dgm:chPref val="3"/>
        </dgm:presLayoutVars>
      </dgm:prSet>
      <dgm:spPr/>
    </dgm:pt>
    <dgm:pt modelId="{6F0B5E90-7CDF-4708-BD9D-1D85334CBD30}" type="pres">
      <dgm:prSet presAssocID="{BE16DA2C-B25D-4A4E-8F60-C6F080778373}" presName="level3hierChild" presStyleCnt="0"/>
      <dgm:spPr/>
    </dgm:pt>
    <dgm:pt modelId="{D288DFF4-916A-4914-A1AA-FDE81E7F16FB}" type="pres">
      <dgm:prSet presAssocID="{25AE2CB8-575D-4976-B964-E00B0DB464C2}" presName="conn2-1" presStyleLbl="parChTrans1D2" presStyleIdx="1" presStyleCnt="2"/>
      <dgm:spPr/>
    </dgm:pt>
    <dgm:pt modelId="{5C870B49-D3D6-42A6-A6C1-C5793F9671CF}" type="pres">
      <dgm:prSet presAssocID="{25AE2CB8-575D-4976-B964-E00B0DB464C2}" presName="connTx" presStyleLbl="parChTrans1D2" presStyleIdx="1" presStyleCnt="2"/>
      <dgm:spPr/>
    </dgm:pt>
    <dgm:pt modelId="{5FB94BEE-9A79-4BA4-97AC-D109E4E259FA}" type="pres">
      <dgm:prSet presAssocID="{E0B16D08-1A27-4D05-A3A2-E876FE5A32A6}" presName="root2" presStyleCnt="0"/>
      <dgm:spPr/>
    </dgm:pt>
    <dgm:pt modelId="{0D8C5F76-3325-46F4-961E-D450ADD350E7}" type="pres">
      <dgm:prSet presAssocID="{E0B16D08-1A27-4D05-A3A2-E876FE5A32A6}" presName="LevelTwoTextNode" presStyleLbl="node2" presStyleIdx="1" presStyleCnt="2">
        <dgm:presLayoutVars>
          <dgm:chPref val="3"/>
        </dgm:presLayoutVars>
      </dgm:prSet>
      <dgm:spPr/>
    </dgm:pt>
    <dgm:pt modelId="{9E9C77A9-D572-47E6-95FD-AC53656FC9E0}" type="pres">
      <dgm:prSet presAssocID="{E0B16D08-1A27-4D05-A3A2-E876FE5A32A6}" presName="level3hierChild" presStyleCnt="0"/>
      <dgm:spPr/>
    </dgm:pt>
  </dgm:ptLst>
  <dgm:cxnLst>
    <dgm:cxn modelId="{BFDE8415-7242-4D5A-ACF2-E9E842C26DF4}" srcId="{29F37B0A-DBF7-47F3-8F55-6FACFB949D97}" destId="{CB66E008-F46E-462E-9A12-745D2F6B2144}" srcOrd="0" destOrd="0" parTransId="{27266827-0939-4579-8AAE-1D2EF3A1F0FB}" sibTransId="{C6BBB21B-6E84-4792-9A6D-8F8200D320E4}"/>
    <dgm:cxn modelId="{00EA453E-A8DF-4AE7-AFCB-B4E13DC8CE4A}" type="presOf" srcId="{458A9B76-BFB2-4EF4-A202-FB34EF9C499F}" destId="{E5A86973-D38D-452B-B9CA-C72396C362B9}" srcOrd="1" destOrd="0" presId="urn:microsoft.com/office/officeart/2005/8/layout/hierarchy2"/>
    <dgm:cxn modelId="{1E9F6D65-FFE9-4945-A01F-A26D32A6A018}" type="presOf" srcId="{25AE2CB8-575D-4976-B964-E00B0DB464C2}" destId="{5C870B49-D3D6-42A6-A6C1-C5793F9671CF}" srcOrd="1" destOrd="0" presId="urn:microsoft.com/office/officeart/2005/8/layout/hierarchy2"/>
    <dgm:cxn modelId="{FE31B668-5E7D-45AD-8D93-23B2F512C886}" type="presOf" srcId="{458A9B76-BFB2-4EF4-A202-FB34EF9C499F}" destId="{22E3372D-9174-4632-B9C8-EC5A36A9AD35}" srcOrd="0" destOrd="0" presId="urn:microsoft.com/office/officeart/2005/8/layout/hierarchy2"/>
    <dgm:cxn modelId="{585CAF4C-416F-4DDB-9FBC-9643EC1328B3}" srcId="{CB66E008-F46E-462E-9A12-745D2F6B2144}" destId="{E0B16D08-1A27-4D05-A3A2-E876FE5A32A6}" srcOrd="1" destOrd="0" parTransId="{25AE2CB8-575D-4976-B964-E00B0DB464C2}" sibTransId="{AB2BA9F4-6331-4996-B6E5-D057C2DF3501}"/>
    <dgm:cxn modelId="{2F8C8774-F82C-4A8F-8F35-39328F8FD0EB}" type="presOf" srcId="{CB66E008-F46E-462E-9A12-745D2F6B2144}" destId="{5EC6C3CD-7951-4B11-9599-0D53DE464FB5}" srcOrd="0" destOrd="0" presId="urn:microsoft.com/office/officeart/2005/8/layout/hierarchy2"/>
    <dgm:cxn modelId="{7BD6EC59-9B14-476F-BDB0-4C0B222A2781}" type="presOf" srcId="{29F37B0A-DBF7-47F3-8F55-6FACFB949D97}" destId="{400AE0DC-40EF-418B-900F-65D6D6F53015}" srcOrd="0" destOrd="0" presId="urn:microsoft.com/office/officeart/2005/8/layout/hierarchy2"/>
    <dgm:cxn modelId="{479EC17B-1BB2-4033-BA58-1A02B8B66543}" srcId="{CB66E008-F46E-462E-9A12-745D2F6B2144}" destId="{BE16DA2C-B25D-4A4E-8F60-C6F080778373}" srcOrd="0" destOrd="0" parTransId="{458A9B76-BFB2-4EF4-A202-FB34EF9C499F}" sibTransId="{6E3E28A7-EE4B-4272-9C23-7326CCE068BC}"/>
    <dgm:cxn modelId="{C70EDE7C-368E-46A3-98CC-F4E811B0B887}" type="presOf" srcId="{E0B16D08-1A27-4D05-A3A2-E876FE5A32A6}" destId="{0D8C5F76-3325-46F4-961E-D450ADD350E7}" srcOrd="0" destOrd="0" presId="urn:microsoft.com/office/officeart/2005/8/layout/hierarchy2"/>
    <dgm:cxn modelId="{3EBBD399-C781-41F1-B744-0B97A32B13FA}" type="presOf" srcId="{BE16DA2C-B25D-4A4E-8F60-C6F080778373}" destId="{CD2B4EAD-1FFB-4ED8-8AA8-CA5FF3EC1DF8}" srcOrd="0" destOrd="0" presId="urn:microsoft.com/office/officeart/2005/8/layout/hierarchy2"/>
    <dgm:cxn modelId="{449498A2-DFDA-427D-9FB9-D2D3F05250BC}" type="presOf" srcId="{25AE2CB8-575D-4976-B964-E00B0DB464C2}" destId="{D288DFF4-916A-4914-A1AA-FDE81E7F16FB}" srcOrd="0" destOrd="0" presId="urn:microsoft.com/office/officeart/2005/8/layout/hierarchy2"/>
    <dgm:cxn modelId="{E21673E0-6A4D-44A2-9E1B-D6BC6CD6958D}" type="presParOf" srcId="{400AE0DC-40EF-418B-900F-65D6D6F53015}" destId="{63238E37-E766-4299-BAAD-792F505A3C7C}" srcOrd="0" destOrd="0" presId="urn:microsoft.com/office/officeart/2005/8/layout/hierarchy2"/>
    <dgm:cxn modelId="{68C45597-7834-4814-A8AE-FF63179C7C52}" type="presParOf" srcId="{63238E37-E766-4299-BAAD-792F505A3C7C}" destId="{5EC6C3CD-7951-4B11-9599-0D53DE464FB5}" srcOrd="0" destOrd="0" presId="urn:microsoft.com/office/officeart/2005/8/layout/hierarchy2"/>
    <dgm:cxn modelId="{A3139FE0-E9E7-406B-B25E-5243DC5059BF}" type="presParOf" srcId="{63238E37-E766-4299-BAAD-792F505A3C7C}" destId="{FD1F73C0-55E0-44FD-9CAE-9ECD7AEA36A2}" srcOrd="1" destOrd="0" presId="urn:microsoft.com/office/officeart/2005/8/layout/hierarchy2"/>
    <dgm:cxn modelId="{00203E56-DFD8-4C2E-A7AE-88C40C6F7729}" type="presParOf" srcId="{FD1F73C0-55E0-44FD-9CAE-9ECD7AEA36A2}" destId="{22E3372D-9174-4632-B9C8-EC5A36A9AD35}" srcOrd="0" destOrd="0" presId="urn:microsoft.com/office/officeart/2005/8/layout/hierarchy2"/>
    <dgm:cxn modelId="{1E4337A1-9518-4A60-BBB7-FA406E69539D}" type="presParOf" srcId="{22E3372D-9174-4632-B9C8-EC5A36A9AD35}" destId="{E5A86973-D38D-452B-B9CA-C72396C362B9}" srcOrd="0" destOrd="0" presId="urn:microsoft.com/office/officeart/2005/8/layout/hierarchy2"/>
    <dgm:cxn modelId="{9CC3FA20-C138-462E-B1CD-96F63A421296}" type="presParOf" srcId="{FD1F73C0-55E0-44FD-9CAE-9ECD7AEA36A2}" destId="{C5804EF8-5CC0-4640-BEAB-EC9B76CE8CCA}" srcOrd="1" destOrd="0" presId="urn:microsoft.com/office/officeart/2005/8/layout/hierarchy2"/>
    <dgm:cxn modelId="{DDAF442F-828A-453E-8A66-B3A04DF38AC1}" type="presParOf" srcId="{C5804EF8-5CC0-4640-BEAB-EC9B76CE8CCA}" destId="{CD2B4EAD-1FFB-4ED8-8AA8-CA5FF3EC1DF8}" srcOrd="0" destOrd="0" presId="urn:microsoft.com/office/officeart/2005/8/layout/hierarchy2"/>
    <dgm:cxn modelId="{12434CBB-9896-46EF-BAAE-70A95F8AB647}" type="presParOf" srcId="{C5804EF8-5CC0-4640-BEAB-EC9B76CE8CCA}" destId="{6F0B5E90-7CDF-4708-BD9D-1D85334CBD30}" srcOrd="1" destOrd="0" presId="urn:microsoft.com/office/officeart/2005/8/layout/hierarchy2"/>
    <dgm:cxn modelId="{C4CFA108-D298-4EBE-B613-4C586C1F9541}" type="presParOf" srcId="{FD1F73C0-55E0-44FD-9CAE-9ECD7AEA36A2}" destId="{D288DFF4-916A-4914-A1AA-FDE81E7F16FB}" srcOrd="2" destOrd="0" presId="urn:microsoft.com/office/officeart/2005/8/layout/hierarchy2"/>
    <dgm:cxn modelId="{49F480E1-F78F-4AFA-A2F5-73885739FBAD}" type="presParOf" srcId="{D288DFF4-916A-4914-A1AA-FDE81E7F16FB}" destId="{5C870B49-D3D6-42A6-A6C1-C5793F9671CF}" srcOrd="0" destOrd="0" presId="urn:microsoft.com/office/officeart/2005/8/layout/hierarchy2"/>
    <dgm:cxn modelId="{E6D49EC9-A465-4FC2-846A-235EB6788359}" type="presParOf" srcId="{FD1F73C0-55E0-44FD-9CAE-9ECD7AEA36A2}" destId="{5FB94BEE-9A79-4BA4-97AC-D109E4E259FA}" srcOrd="3" destOrd="0" presId="urn:microsoft.com/office/officeart/2005/8/layout/hierarchy2"/>
    <dgm:cxn modelId="{7501F4F5-4204-473B-8F77-53CEBA01F93B}" type="presParOf" srcId="{5FB94BEE-9A79-4BA4-97AC-D109E4E259FA}" destId="{0D8C5F76-3325-46F4-961E-D450ADD350E7}" srcOrd="0" destOrd="0" presId="urn:microsoft.com/office/officeart/2005/8/layout/hierarchy2"/>
    <dgm:cxn modelId="{DA32C462-4CB6-43C3-8FB6-C7BD34D89DD5}" type="presParOf" srcId="{5FB94BEE-9A79-4BA4-97AC-D109E4E259FA}" destId="{9E9C77A9-D572-47E6-95FD-AC53656FC9E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85E8617-A1DA-4935-9082-4B8671F53FE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B61EF2-A94D-418C-9645-3463452660E5}">
      <dgm:prSet phldrT="[Текст]" phldr="0"/>
      <dgm:spPr/>
      <dgm:t>
        <a:bodyPr/>
        <a:lstStyle/>
        <a:p>
          <a:pPr rtl="0"/>
          <a:r>
            <a:rPr lang="ru-RU" b="1" dirty="0">
              <a:solidFill>
                <a:srgbClr val="000000"/>
              </a:solidFill>
              <a:latin typeface="Times New Roman"/>
              <a:cs typeface="Times New Roman"/>
            </a:rPr>
            <a:t>66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 - «Пятерочка»</a:t>
          </a:r>
          <a:endParaRPr lang="ru-RU" dirty="0"/>
        </a:p>
      </dgm:t>
    </dgm:pt>
    <dgm:pt modelId="{6DE75348-D386-4889-B7EE-78FEFCFBB088}" type="parTrans" cxnId="{9C6012D8-2DA8-48A9-B19C-DEE1FABEBD13}">
      <dgm:prSet/>
      <dgm:spPr/>
      <dgm:t>
        <a:bodyPr/>
        <a:lstStyle/>
        <a:p>
          <a:endParaRPr lang="ru-RU"/>
        </a:p>
      </dgm:t>
    </dgm:pt>
    <dgm:pt modelId="{F357C7F7-2EB7-4761-B8B0-CDAAAC0F2DCE}" type="sibTrans" cxnId="{9C6012D8-2DA8-48A9-B19C-DEE1FABEBD13}">
      <dgm:prSet/>
      <dgm:spPr/>
      <dgm:t>
        <a:bodyPr/>
        <a:lstStyle/>
        <a:p>
          <a:endParaRPr lang="ru-RU"/>
        </a:p>
      </dgm:t>
    </dgm:pt>
    <dgm:pt modelId="{5A586744-4961-4FB7-8D07-C12E9C1D4FA6}">
      <dgm:prSet phldrT="[Текст]" phldr="0"/>
      <dgm:spPr/>
      <dgm:t>
        <a:bodyPr/>
        <a:lstStyle/>
        <a:p>
          <a:pPr rtl="0"/>
          <a:r>
            <a:rPr lang="ru-RU" b="1" dirty="0">
              <a:solidFill>
                <a:srgbClr val="000000"/>
              </a:solidFill>
              <a:latin typeface="Times New Roman"/>
              <a:cs typeface="Times New Roman"/>
            </a:rPr>
            <a:t>48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 - «Магнит»</a:t>
          </a:r>
          <a:endParaRPr lang="ru-RU" dirty="0"/>
        </a:p>
      </dgm:t>
    </dgm:pt>
    <dgm:pt modelId="{058A9C58-CFE6-4C6F-B9FD-474A79A1E7CB}" type="parTrans" cxnId="{7FD609C1-AADB-4C52-8E36-DA33597EC67F}">
      <dgm:prSet/>
      <dgm:spPr/>
      <dgm:t>
        <a:bodyPr/>
        <a:lstStyle/>
        <a:p>
          <a:endParaRPr lang="ru-RU"/>
        </a:p>
      </dgm:t>
    </dgm:pt>
    <dgm:pt modelId="{A8F308DF-D091-40AD-9BA5-F8F6C1726AD0}" type="sibTrans" cxnId="{7FD609C1-AADB-4C52-8E36-DA33597EC67F}">
      <dgm:prSet/>
      <dgm:spPr/>
      <dgm:t>
        <a:bodyPr/>
        <a:lstStyle/>
        <a:p>
          <a:endParaRPr lang="ru-RU"/>
        </a:p>
      </dgm:t>
    </dgm:pt>
    <dgm:pt modelId="{F6ABF0F8-8534-4CC6-9AE4-8162A87DD93C}">
      <dgm:prSet phldrT="[Текст]" phldr="0"/>
      <dgm:spPr/>
      <dgm:t>
        <a:bodyPr/>
        <a:lstStyle/>
        <a:p>
          <a:pPr rtl="0"/>
          <a:r>
            <a:rPr lang="ru-RU" b="1" dirty="0">
              <a:solidFill>
                <a:srgbClr val="000000"/>
              </a:solidFill>
              <a:latin typeface="Times New Roman"/>
              <a:cs typeface="Times New Roman"/>
            </a:rPr>
            <a:t>33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 - «Красное и белое» </a:t>
          </a:r>
          <a:endParaRPr lang="ru-RU" dirty="0"/>
        </a:p>
      </dgm:t>
    </dgm:pt>
    <dgm:pt modelId="{EC3AE5D2-E59D-4AD3-B60F-A1B97C04A1F8}" type="parTrans" cxnId="{9CCAD3A8-ACC7-4C20-85D2-EB17AC6CAC8A}">
      <dgm:prSet/>
      <dgm:spPr/>
      <dgm:t>
        <a:bodyPr/>
        <a:lstStyle/>
        <a:p>
          <a:endParaRPr lang="ru-RU"/>
        </a:p>
      </dgm:t>
    </dgm:pt>
    <dgm:pt modelId="{199B11C9-A631-4C41-BAB6-1C59481DB7D5}" type="sibTrans" cxnId="{9CCAD3A8-ACC7-4C20-85D2-EB17AC6CAC8A}">
      <dgm:prSet/>
      <dgm:spPr/>
      <dgm:t>
        <a:bodyPr/>
        <a:lstStyle/>
        <a:p>
          <a:endParaRPr lang="ru-RU"/>
        </a:p>
      </dgm:t>
    </dgm:pt>
    <dgm:pt modelId="{31C12A02-D917-494A-92D1-05A675B409AF}">
      <dgm:prSet phldrT="[Текст]" phldr="0"/>
      <dgm:spPr/>
      <dgm:t>
        <a:bodyPr/>
        <a:lstStyle/>
        <a:p>
          <a:pPr rtl="0"/>
          <a:r>
            <a:rPr lang="ru-RU" b="1" dirty="0">
              <a:solidFill>
                <a:srgbClr val="000000"/>
              </a:solidFill>
              <a:latin typeface="Times New Roman"/>
              <a:cs typeface="Times New Roman"/>
            </a:rPr>
            <a:t>16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 - «</a:t>
          </a:r>
          <a:r>
            <a:rPr lang="ru-RU" dirty="0" err="1">
              <a:solidFill>
                <a:srgbClr val="000000"/>
              </a:solidFill>
              <a:latin typeface="Times New Roman"/>
              <a:cs typeface="Times New Roman"/>
            </a:rPr>
            <a:t>Вайлдберис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»</a:t>
          </a:r>
          <a:endParaRPr lang="ru-RU" dirty="0"/>
        </a:p>
      </dgm:t>
    </dgm:pt>
    <dgm:pt modelId="{34C34765-0949-4EDE-9266-1F0EA139BEB8}" type="parTrans" cxnId="{70736FDD-1715-444B-8D95-09B008E06C0B}">
      <dgm:prSet/>
      <dgm:spPr/>
      <dgm:t>
        <a:bodyPr/>
        <a:lstStyle/>
        <a:p>
          <a:endParaRPr lang="ru-RU"/>
        </a:p>
      </dgm:t>
    </dgm:pt>
    <dgm:pt modelId="{A82E689F-06DD-4A56-8A98-8589CA22EC1E}" type="sibTrans" cxnId="{70736FDD-1715-444B-8D95-09B008E06C0B}">
      <dgm:prSet/>
      <dgm:spPr/>
      <dgm:t>
        <a:bodyPr/>
        <a:lstStyle/>
        <a:p>
          <a:endParaRPr lang="ru-RU"/>
        </a:p>
      </dgm:t>
    </dgm:pt>
    <dgm:pt modelId="{44D07304-6BFD-4EC5-9C85-93E51616C62A}">
      <dgm:prSet phldrT="[Текст]" phldr="0"/>
      <dgm:spPr/>
      <dgm:t>
        <a:bodyPr/>
        <a:lstStyle/>
        <a:p>
          <a:pPr rtl="0"/>
          <a:r>
            <a:rPr lang="ru-RU" b="1" dirty="0">
              <a:solidFill>
                <a:srgbClr val="000000"/>
              </a:solidFill>
              <a:latin typeface="Times New Roman"/>
              <a:cs typeface="Times New Roman"/>
            </a:rPr>
            <a:t>13 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- «Озон»</a:t>
          </a:r>
          <a:endParaRPr lang="ru-RU" dirty="0"/>
        </a:p>
      </dgm:t>
    </dgm:pt>
    <dgm:pt modelId="{28F957F9-C20B-458A-BC75-5814D3326598}" type="parTrans" cxnId="{EDF8F68B-4DD9-4D29-8A42-BE65B02FFD90}">
      <dgm:prSet/>
      <dgm:spPr/>
      <dgm:t>
        <a:bodyPr/>
        <a:lstStyle/>
        <a:p>
          <a:endParaRPr lang="ru-RU"/>
        </a:p>
      </dgm:t>
    </dgm:pt>
    <dgm:pt modelId="{63E12D8C-0EEF-4528-B77A-7A6651FC2D99}" type="sibTrans" cxnId="{EDF8F68B-4DD9-4D29-8A42-BE65B02FFD90}">
      <dgm:prSet/>
      <dgm:spPr/>
      <dgm:t>
        <a:bodyPr/>
        <a:lstStyle/>
        <a:p>
          <a:endParaRPr lang="ru-RU"/>
        </a:p>
      </dgm:t>
    </dgm:pt>
    <dgm:pt modelId="{63FAFAF3-AE0D-41E2-905B-BC269D094993}">
      <dgm:prSet phldr="0"/>
      <dgm:spPr/>
      <dgm:t>
        <a:bodyPr/>
        <a:lstStyle/>
        <a:p>
          <a:pPr rtl="0"/>
          <a:r>
            <a:rPr lang="ru-RU" b="1" dirty="0">
              <a:solidFill>
                <a:srgbClr val="000000"/>
              </a:solidFill>
              <a:latin typeface="Times New Roman"/>
              <a:cs typeface="Times New Roman"/>
            </a:rPr>
            <a:t>10 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- «Дикси»</a:t>
          </a:r>
          <a:endParaRPr lang="ru-RU" dirty="0">
            <a:latin typeface="Trebuchet MS" panose="020B0603020202020204"/>
          </a:endParaRPr>
        </a:p>
      </dgm:t>
    </dgm:pt>
    <dgm:pt modelId="{60C1BEEB-6994-4D0C-83FE-4BC67E3C66D8}" type="parTrans" cxnId="{168CFE46-C827-4BE3-917E-F29B3372CADC}">
      <dgm:prSet/>
      <dgm:spPr/>
    </dgm:pt>
    <dgm:pt modelId="{411DCCF2-8104-4E03-8858-C0608B2DF5FA}" type="sibTrans" cxnId="{168CFE46-C827-4BE3-917E-F29B3372CADC}">
      <dgm:prSet/>
      <dgm:spPr/>
    </dgm:pt>
    <dgm:pt modelId="{93548C84-1B06-4E49-B63F-077391CEECC6}">
      <dgm:prSet phldr="0"/>
      <dgm:spPr/>
      <dgm:t>
        <a:bodyPr/>
        <a:lstStyle/>
        <a:p>
          <a:pPr rtl="0"/>
          <a:r>
            <a:rPr lang="ru-RU" b="1" dirty="0">
              <a:solidFill>
                <a:srgbClr val="000000"/>
              </a:solidFill>
              <a:latin typeface="Times New Roman"/>
              <a:cs typeface="Times New Roman"/>
            </a:rPr>
            <a:t>5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 - «Верный»</a:t>
          </a:r>
          <a:endParaRPr lang="ru-RU" dirty="0">
            <a:latin typeface="Trebuchet MS" panose="020B0603020202020204"/>
          </a:endParaRPr>
        </a:p>
      </dgm:t>
    </dgm:pt>
    <dgm:pt modelId="{24D209F6-9C27-491B-987F-7C24CF71EF54}" type="parTrans" cxnId="{CD786228-D23A-40DC-840F-92F67277A2D4}">
      <dgm:prSet/>
      <dgm:spPr/>
    </dgm:pt>
    <dgm:pt modelId="{9CEF8D72-105E-4FFF-AF74-051767C8662E}" type="sibTrans" cxnId="{CD786228-D23A-40DC-840F-92F67277A2D4}">
      <dgm:prSet/>
      <dgm:spPr/>
    </dgm:pt>
    <dgm:pt modelId="{5E6D551A-D6ED-4BEC-80E9-A0B5DAB8C099}">
      <dgm:prSet phldr="0"/>
      <dgm:spPr/>
      <dgm:t>
        <a:bodyPr/>
        <a:lstStyle/>
        <a:p>
          <a:pPr rtl="0"/>
          <a:r>
            <a:rPr lang="ru-RU" b="1" dirty="0">
              <a:solidFill>
                <a:srgbClr val="000000"/>
              </a:solidFill>
              <a:latin typeface="Times New Roman"/>
              <a:cs typeface="Times New Roman"/>
            </a:rPr>
            <a:t>55 - </a:t>
          </a:r>
          <a:r>
            <a:rPr lang="ru-RU" dirty="0">
              <a:solidFill>
                <a:srgbClr val="000000"/>
              </a:solidFill>
              <a:latin typeface="Times New Roman"/>
              <a:cs typeface="Times New Roman"/>
            </a:rPr>
            <a:t>нарушений со стороны иных торговых объектов</a:t>
          </a:r>
          <a:endParaRPr lang="ru-RU" dirty="0">
            <a:latin typeface="Trebuchet MS" panose="020B0603020202020204"/>
          </a:endParaRPr>
        </a:p>
      </dgm:t>
    </dgm:pt>
    <dgm:pt modelId="{C1ADBBF3-CF80-42D0-92E9-F37029F8E995}" type="parTrans" cxnId="{70635FF4-F367-4BA8-8BF7-111370FBBF1A}">
      <dgm:prSet/>
      <dgm:spPr/>
    </dgm:pt>
    <dgm:pt modelId="{425EEC15-573C-4282-9B2E-C497EC3CFA30}" type="sibTrans" cxnId="{70635FF4-F367-4BA8-8BF7-111370FBBF1A}">
      <dgm:prSet/>
      <dgm:spPr/>
    </dgm:pt>
    <dgm:pt modelId="{B90074AC-84AE-4EB4-BED3-0047BAAAAA22}" type="pres">
      <dgm:prSet presAssocID="{685E8617-A1DA-4935-9082-4B8671F53FE3}" presName="vert0" presStyleCnt="0">
        <dgm:presLayoutVars>
          <dgm:dir/>
          <dgm:animOne val="branch"/>
          <dgm:animLvl val="lvl"/>
        </dgm:presLayoutVars>
      </dgm:prSet>
      <dgm:spPr/>
    </dgm:pt>
    <dgm:pt modelId="{77281894-0B3C-4A30-9677-8114F6FAE299}" type="pres">
      <dgm:prSet presAssocID="{A2B61EF2-A94D-418C-9645-3463452660E5}" presName="thickLine" presStyleLbl="alignNode1" presStyleIdx="0" presStyleCnt="8"/>
      <dgm:spPr/>
    </dgm:pt>
    <dgm:pt modelId="{57153BDF-EB87-4EE2-A9FC-D0A52D69D648}" type="pres">
      <dgm:prSet presAssocID="{A2B61EF2-A94D-418C-9645-3463452660E5}" presName="horz1" presStyleCnt="0"/>
      <dgm:spPr/>
    </dgm:pt>
    <dgm:pt modelId="{8F1F5587-DA9B-4C00-8C1C-2B97BD398E89}" type="pres">
      <dgm:prSet presAssocID="{A2B61EF2-A94D-418C-9645-3463452660E5}" presName="tx1" presStyleLbl="revTx" presStyleIdx="0" presStyleCnt="8"/>
      <dgm:spPr/>
    </dgm:pt>
    <dgm:pt modelId="{316519C3-0754-4521-8687-8BA73117F903}" type="pres">
      <dgm:prSet presAssocID="{A2B61EF2-A94D-418C-9645-3463452660E5}" presName="vert1" presStyleCnt="0"/>
      <dgm:spPr/>
    </dgm:pt>
    <dgm:pt modelId="{9D28D7B1-A5B9-4ADC-A4B6-EFEE0AB13D14}" type="pres">
      <dgm:prSet presAssocID="{5A586744-4961-4FB7-8D07-C12E9C1D4FA6}" presName="thickLine" presStyleLbl="alignNode1" presStyleIdx="1" presStyleCnt="8"/>
      <dgm:spPr/>
    </dgm:pt>
    <dgm:pt modelId="{6F556655-C3F2-4EAC-8953-DE1778968A6B}" type="pres">
      <dgm:prSet presAssocID="{5A586744-4961-4FB7-8D07-C12E9C1D4FA6}" presName="horz1" presStyleCnt="0"/>
      <dgm:spPr/>
    </dgm:pt>
    <dgm:pt modelId="{22EE49DA-CD6A-4C6A-AA9A-BC007936BB23}" type="pres">
      <dgm:prSet presAssocID="{5A586744-4961-4FB7-8D07-C12E9C1D4FA6}" presName="tx1" presStyleLbl="revTx" presStyleIdx="1" presStyleCnt="8"/>
      <dgm:spPr/>
    </dgm:pt>
    <dgm:pt modelId="{4D0A09CF-E42D-422E-B45C-349684EFEB4B}" type="pres">
      <dgm:prSet presAssocID="{5A586744-4961-4FB7-8D07-C12E9C1D4FA6}" presName="vert1" presStyleCnt="0"/>
      <dgm:spPr/>
    </dgm:pt>
    <dgm:pt modelId="{F4FFB434-376C-4DA6-9684-8BE1B23A8AFB}" type="pres">
      <dgm:prSet presAssocID="{F6ABF0F8-8534-4CC6-9AE4-8162A87DD93C}" presName="thickLine" presStyleLbl="alignNode1" presStyleIdx="2" presStyleCnt="8"/>
      <dgm:spPr/>
    </dgm:pt>
    <dgm:pt modelId="{8442D629-B592-4133-9AC9-FE9F8F84AF85}" type="pres">
      <dgm:prSet presAssocID="{F6ABF0F8-8534-4CC6-9AE4-8162A87DD93C}" presName="horz1" presStyleCnt="0"/>
      <dgm:spPr/>
    </dgm:pt>
    <dgm:pt modelId="{4B4BC8F0-2FDD-459F-A2B0-AB083A5F78E0}" type="pres">
      <dgm:prSet presAssocID="{F6ABF0F8-8534-4CC6-9AE4-8162A87DD93C}" presName="tx1" presStyleLbl="revTx" presStyleIdx="2" presStyleCnt="8"/>
      <dgm:spPr/>
    </dgm:pt>
    <dgm:pt modelId="{A40D37AA-D1C8-4FAB-AFD6-005DEF9329D2}" type="pres">
      <dgm:prSet presAssocID="{F6ABF0F8-8534-4CC6-9AE4-8162A87DD93C}" presName="vert1" presStyleCnt="0"/>
      <dgm:spPr/>
    </dgm:pt>
    <dgm:pt modelId="{2D0BE5D3-6499-48BC-85E5-5C3F097BFE5D}" type="pres">
      <dgm:prSet presAssocID="{31C12A02-D917-494A-92D1-05A675B409AF}" presName="thickLine" presStyleLbl="alignNode1" presStyleIdx="3" presStyleCnt="8"/>
      <dgm:spPr/>
    </dgm:pt>
    <dgm:pt modelId="{3A9AD6F8-C38B-402F-AF08-37BE4D5010DC}" type="pres">
      <dgm:prSet presAssocID="{31C12A02-D917-494A-92D1-05A675B409AF}" presName="horz1" presStyleCnt="0"/>
      <dgm:spPr/>
    </dgm:pt>
    <dgm:pt modelId="{8BFA0428-FAC6-41ED-B8BE-7517F5DAA1F2}" type="pres">
      <dgm:prSet presAssocID="{31C12A02-D917-494A-92D1-05A675B409AF}" presName="tx1" presStyleLbl="revTx" presStyleIdx="3" presStyleCnt="8"/>
      <dgm:spPr/>
    </dgm:pt>
    <dgm:pt modelId="{981ED0AF-65B4-4C92-B88F-93A3495BFD88}" type="pres">
      <dgm:prSet presAssocID="{31C12A02-D917-494A-92D1-05A675B409AF}" presName="vert1" presStyleCnt="0"/>
      <dgm:spPr/>
    </dgm:pt>
    <dgm:pt modelId="{0840F554-B3A0-46E6-AA3C-2D0E071D4A91}" type="pres">
      <dgm:prSet presAssocID="{44D07304-6BFD-4EC5-9C85-93E51616C62A}" presName="thickLine" presStyleLbl="alignNode1" presStyleIdx="4" presStyleCnt="8"/>
      <dgm:spPr/>
    </dgm:pt>
    <dgm:pt modelId="{5E81A4E3-3944-44EA-B7DD-347CBA88D97D}" type="pres">
      <dgm:prSet presAssocID="{44D07304-6BFD-4EC5-9C85-93E51616C62A}" presName="horz1" presStyleCnt="0"/>
      <dgm:spPr/>
    </dgm:pt>
    <dgm:pt modelId="{096E31B0-B6B8-4797-ABF2-0807AF49CDBF}" type="pres">
      <dgm:prSet presAssocID="{44D07304-6BFD-4EC5-9C85-93E51616C62A}" presName="tx1" presStyleLbl="revTx" presStyleIdx="4" presStyleCnt="8"/>
      <dgm:spPr/>
    </dgm:pt>
    <dgm:pt modelId="{7CC45786-CC1D-40C8-A99D-BEDE14BDAFF8}" type="pres">
      <dgm:prSet presAssocID="{44D07304-6BFD-4EC5-9C85-93E51616C62A}" presName="vert1" presStyleCnt="0"/>
      <dgm:spPr/>
    </dgm:pt>
    <dgm:pt modelId="{CDC60346-5E5C-42A9-8668-BC219376AC24}" type="pres">
      <dgm:prSet presAssocID="{63FAFAF3-AE0D-41E2-905B-BC269D094993}" presName="thickLine" presStyleLbl="alignNode1" presStyleIdx="5" presStyleCnt="8"/>
      <dgm:spPr/>
    </dgm:pt>
    <dgm:pt modelId="{DB4B6490-0C72-41D3-9C1A-3EF3542CBE26}" type="pres">
      <dgm:prSet presAssocID="{63FAFAF3-AE0D-41E2-905B-BC269D094993}" presName="horz1" presStyleCnt="0"/>
      <dgm:spPr/>
    </dgm:pt>
    <dgm:pt modelId="{FB98F1BB-955A-4E47-B541-153CB6B8AF65}" type="pres">
      <dgm:prSet presAssocID="{63FAFAF3-AE0D-41E2-905B-BC269D094993}" presName="tx1" presStyleLbl="revTx" presStyleIdx="5" presStyleCnt="8"/>
      <dgm:spPr/>
    </dgm:pt>
    <dgm:pt modelId="{CE48D71E-2C04-4E43-8DE6-734F02224854}" type="pres">
      <dgm:prSet presAssocID="{63FAFAF3-AE0D-41E2-905B-BC269D094993}" presName="vert1" presStyleCnt="0"/>
      <dgm:spPr/>
    </dgm:pt>
    <dgm:pt modelId="{732AFDC3-157D-440A-8BB9-DC7B394E28C6}" type="pres">
      <dgm:prSet presAssocID="{93548C84-1B06-4E49-B63F-077391CEECC6}" presName="thickLine" presStyleLbl="alignNode1" presStyleIdx="6" presStyleCnt="8"/>
      <dgm:spPr/>
    </dgm:pt>
    <dgm:pt modelId="{7D3AD1D3-25F5-4D62-AE42-63BEC2CCA73E}" type="pres">
      <dgm:prSet presAssocID="{93548C84-1B06-4E49-B63F-077391CEECC6}" presName="horz1" presStyleCnt="0"/>
      <dgm:spPr/>
    </dgm:pt>
    <dgm:pt modelId="{1A2F235F-7B92-438C-853B-03C38170A558}" type="pres">
      <dgm:prSet presAssocID="{93548C84-1B06-4E49-B63F-077391CEECC6}" presName="tx1" presStyleLbl="revTx" presStyleIdx="6" presStyleCnt="8"/>
      <dgm:spPr/>
    </dgm:pt>
    <dgm:pt modelId="{B6DE1845-2CD1-46E8-9896-876B6051C5EE}" type="pres">
      <dgm:prSet presAssocID="{93548C84-1B06-4E49-B63F-077391CEECC6}" presName="vert1" presStyleCnt="0"/>
      <dgm:spPr/>
    </dgm:pt>
    <dgm:pt modelId="{4A4E8A54-8ECD-49B0-9601-C5A5F5075F92}" type="pres">
      <dgm:prSet presAssocID="{5E6D551A-D6ED-4BEC-80E9-A0B5DAB8C099}" presName="thickLine" presStyleLbl="alignNode1" presStyleIdx="7" presStyleCnt="8"/>
      <dgm:spPr/>
    </dgm:pt>
    <dgm:pt modelId="{E8E91A64-D9CC-4D8B-B7E5-3587BFE356EB}" type="pres">
      <dgm:prSet presAssocID="{5E6D551A-D6ED-4BEC-80E9-A0B5DAB8C099}" presName="horz1" presStyleCnt="0"/>
      <dgm:spPr/>
    </dgm:pt>
    <dgm:pt modelId="{143A8B2E-AFB3-46A1-B449-EE02767041E5}" type="pres">
      <dgm:prSet presAssocID="{5E6D551A-D6ED-4BEC-80E9-A0B5DAB8C099}" presName="tx1" presStyleLbl="revTx" presStyleIdx="7" presStyleCnt="8"/>
      <dgm:spPr/>
    </dgm:pt>
    <dgm:pt modelId="{CAD5A901-EB05-4ACB-AA3A-871E55859192}" type="pres">
      <dgm:prSet presAssocID="{5E6D551A-D6ED-4BEC-80E9-A0B5DAB8C099}" presName="vert1" presStyleCnt="0"/>
      <dgm:spPr/>
    </dgm:pt>
  </dgm:ptLst>
  <dgm:cxnLst>
    <dgm:cxn modelId="{CD786228-D23A-40DC-840F-92F67277A2D4}" srcId="{685E8617-A1DA-4935-9082-4B8671F53FE3}" destId="{93548C84-1B06-4E49-B63F-077391CEECC6}" srcOrd="6" destOrd="0" parTransId="{24D209F6-9C27-491B-987F-7C24CF71EF54}" sibTransId="{9CEF8D72-105E-4FFF-AF74-051767C8662E}"/>
    <dgm:cxn modelId="{CAAFE133-5AC6-45E2-BB32-9380409599F6}" type="presOf" srcId="{31C12A02-D917-494A-92D1-05A675B409AF}" destId="{8BFA0428-FAC6-41ED-B8BE-7517F5DAA1F2}" srcOrd="0" destOrd="0" presId="urn:microsoft.com/office/officeart/2008/layout/LinedList"/>
    <dgm:cxn modelId="{A8D86E36-C231-42DE-AD57-BD316F6A01FB}" type="presOf" srcId="{5A586744-4961-4FB7-8D07-C12E9C1D4FA6}" destId="{22EE49DA-CD6A-4C6A-AA9A-BC007936BB23}" srcOrd="0" destOrd="0" presId="urn:microsoft.com/office/officeart/2008/layout/LinedList"/>
    <dgm:cxn modelId="{168CFE46-C827-4BE3-917E-F29B3372CADC}" srcId="{685E8617-A1DA-4935-9082-4B8671F53FE3}" destId="{63FAFAF3-AE0D-41E2-905B-BC269D094993}" srcOrd="5" destOrd="0" parTransId="{60C1BEEB-6994-4D0C-83FE-4BC67E3C66D8}" sibTransId="{411DCCF2-8104-4E03-8858-C0608B2DF5FA}"/>
    <dgm:cxn modelId="{80744E4A-7578-4126-B2EF-D0FEE260121B}" type="presOf" srcId="{685E8617-A1DA-4935-9082-4B8671F53FE3}" destId="{B90074AC-84AE-4EB4-BED3-0047BAAAAA22}" srcOrd="0" destOrd="0" presId="urn:microsoft.com/office/officeart/2008/layout/LinedList"/>
    <dgm:cxn modelId="{F4FEAD53-A051-42AD-9C7F-5C84DAE1B021}" type="presOf" srcId="{A2B61EF2-A94D-418C-9645-3463452660E5}" destId="{8F1F5587-DA9B-4C00-8C1C-2B97BD398E89}" srcOrd="0" destOrd="0" presId="urn:microsoft.com/office/officeart/2008/layout/LinedList"/>
    <dgm:cxn modelId="{BB5EC655-22FF-4A62-A9C3-31529D4FE2E6}" type="presOf" srcId="{63FAFAF3-AE0D-41E2-905B-BC269D094993}" destId="{FB98F1BB-955A-4E47-B541-153CB6B8AF65}" srcOrd="0" destOrd="0" presId="urn:microsoft.com/office/officeart/2008/layout/LinedList"/>
    <dgm:cxn modelId="{EDF8F68B-4DD9-4D29-8A42-BE65B02FFD90}" srcId="{685E8617-A1DA-4935-9082-4B8671F53FE3}" destId="{44D07304-6BFD-4EC5-9C85-93E51616C62A}" srcOrd="4" destOrd="0" parTransId="{28F957F9-C20B-458A-BC75-5814D3326598}" sibTransId="{63E12D8C-0EEF-4528-B77A-7A6651FC2D99}"/>
    <dgm:cxn modelId="{9BD2FD91-3644-446D-8EC6-1054ED2317DC}" type="presOf" srcId="{93548C84-1B06-4E49-B63F-077391CEECC6}" destId="{1A2F235F-7B92-438C-853B-03C38170A558}" srcOrd="0" destOrd="0" presId="urn:microsoft.com/office/officeart/2008/layout/LinedList"/>
    <dgm:cxn modelId="{E1CA1397-1489-4264-B924-73DECCE1D8D4}" type="presOf" srcId="{44D07304-6BFD-4EC5-9C85-93E51616C62A}" destId="{096E31B0-B6B8-4797-ABF2-0807AF49CDBF}" srcOrd="0" destOrd="0" presId="urn:microsoft.com/office/officeart/2008/layout/LinedList"/>
    <dgm:cxn modelId="{35FC1AA6-8B32-4AE7-9BFF-DF78C89A9381}" type="presOf" srcId="{F6ABF0F8-8534-4CC6-9AE4-8162A87DD93C}" destId="{4B4BC8F0-2FDD-459F-A2B0-AB083A5F78E0}" srcOrd="0" destOrd="0" presId="urn:microsoft.com/office/officeart/2008/layout/LinedList"/>
    <dgm:cxn modelId="{9CCAD3A8-ACC7-4C20-85D2-EB17AC6CAC8A}" srcId="{685E8617-A1DA-4935-9082-4B8671F53FE3}" destId="{F6ABF0F8-8534-4CC6-9AE4-8162A87DD93C}" srcOrd="2" destOrd="0" parTransId="{EC3AE5D2-E59D-4AD3-B60F-A1B97C04A1F8}" sibTransId="{199B11C9-A631-4C41-BAB6-1C59481DB7D5}"/>
    <dgm:cxn modelId="{7FD609C1-AADB-4C52-8E36-DA33597EC67F}" srcId="{685E8617-A1DA-4935-9082-4B8671F53FE3}" destId="{5A586744-4961-4FB7-8D07-C12E9C1D4FA6}" srcOrd="1" destOrd="0" parTransId="{058A9C58-CFE6-4C6F-B9FD-474A79A1E7CB}" sibTransId="{A8F308DF-D091-40AD-9BA5-F8F6C1726AD0}"/>
    <dgm:cxn modelId="{9C6012D8-2DA8-48A9-B19C-DEE1FABEBD13}" srcId="{685E8617-A1DA-4935-9082-4B8671F53FE3}" destId="{A2B61EF2-A94D-418C-9645-3463452660E5}" srcOrd="0" destOrd="0" parTransId="{6DE75348-D386-4889-B7EE-78FEFCFBB088}" sibTransId="{F357C7F7-2EB7-4761-B8B0-CDAAAC0F2DCE}"/>
    <dgm:cxn modelId="{70736FDD-1715-444B-8D95-09B008E06C0B}" srcId="{685E8617-A1DA-4935-9082-4B8671F53FE3}" destId="{31C12A02-D917-494A-92D1-05A675B409AF}" srcOrd="3" destOrd="0" parTransId="{34C34765-0949-4EDE-9266-1F0EA139BEB8}" sibTransId="{A82E689F-06DD-4A56-8A98-8589CA22EC1E}"/>
    <dgm:cxn modelId="{70635FF4-F367-4BA8-8BF7-111370FBBF1A}" srcId="{685E8617-A1DA-4935-9082-4B8671F53FE3}" destId="{5E6D551A-D6ED-4BEC-80E9-A0B5DAB8C099}" srcOrd="7" destOrd="0" parTransId="{C1ADBBF3-CF80-42D0-92E9-F37029F8E995}" sibTransId="{425EEC15-573C-4282-9B2E-C497EC3CFA30}"/>
    <dgm:cxn modelId="{480A5AF9-DB9E-49B8-8C5A-868E27B720A9}" type="presOf" srcId="{5E6D551A-D6ED-4BEC-80E9-A0B5DAB8C099}" destId="{143A8B2E-AFB3-46A1-B449-EE02767041E5}" srcOrd="0" destOrd="0" presId="urn:microsoft.com/office/officeart/2008/layout/LinedList"/>
    <dgm:cxn modelId="{D9460744-DDE5-435A-95AA-4F663FCA6B89}" type="presParOf" srcId="{B90074AC-84AE-4EB4-BED3-0047BAAAAA22}" destId="{77281894-0B3C-4A30-9677-8114F6FAE299}" srcOrd="0" destOrd="0" presId="urn:microsoft.com/office/officeart/2008/layout/LinedList"/>
    <dgm:cxn modelId="{1EA06746-9169-4E18-B85B-B6B8DD0DC657}" type="presParOf" srcId="{B90074AC-84AE-4EB4-BED3-0047BAAAAA22}" destId="{57153BDF-EB87-4EE2-A9FC-D0A52D69D648}" srcOrd="1" destOrd="0" presId="urn:microsoft.com/office/officeart/2008/layout/LinedList"/>
    <dgm:cxn modelId="{516447B6-7332-4859-889B-56B3DFAE2306}" type="presParOf" srcId="{57153BDF-EB87-4EE2-A9FC-D0A52D69D648}" destId="{8F1F5587-DA9B-4C00-8C1C-2B97BD398E89}" srcOrd="0" destOrd="0" presId="urn:microsoft.com/office/officeart/2008/layout/LinedList"/>
    <dgm:cxn modelId="{291F8E23-0685-4574-A30C-8F74B3B0A86F}" type="presParOf" srcId="{57153BDF-EB87-4EE2-A9FC-D0A52D69D648}" destId="{316519C3-0754-4521-8687-8BA73117F903}" srcOrd="1" destOrd="0" presId="urn:microsoft.com/office/officeart/2008/layout/LinedList"/>
    <dgm:cxn modelId="{BFF2D41F-6939-4ADE-B0D8-22194963A142}" type="presParOf" srcId="{B90074AC-84AE-4EB4-BED3-0047BAAAAA22}" destId="{9D28D7B1-A5B9-4ADC-A4B6-EFEE0AB13D14}" srcOrd="2" destOrd="0" presId="urn:microsoft.com/office/officeart/2008/layout/LinedList"/>
    <dgm:cxn modelId="{78FD7CA4-7DFF-4DE4-AAAC-4FC881F2A58F}" type="presParOf" srcId="{B90074AC-84AE-4EB4-BED3-0047BAAAAA22}" destId="{6F556655-C3F2-4EAC-8953-DE1778968A6B}" srcOrd="3" destOrd="0" presId="urn:microsoft.com/office/officeart/2008/layout/LinedList"/>
    <dgm:cxn modelId="{00FB78BB-9E10-4038-920F-152CF3ABC721}" type="presParOf" srcId="{6F556655-C3F2-4EAC-8953-DE1778968A6B}" destId="{22EE49DA-CD6A-4C6A-AA9A-BC007936BB23}" srcOrd="0" destOrd="0" presId="urn:microsoft.com/office/officeart/2008/layout/LinedList"/>
    <dgm:cxn modelId="{1ACD6393-89DA-4B7F-9616-8556189A0E44}" type="presParOf" srcId="{6F556655-C3F2-4EAC-8953-DE1778968A6B}" destId="{4D0A09CF-E42D-422E-B45C-349684EFEB4B}" srcOrd="1" destOrd="0" presId="urn:microsoft.com/office/officeart/2008/layout/LinedList"/>
    <dgm:cxn modelId="{2FB68081-B2DD-4BDD-82E1-002554836B21}" type="presParOf" srcId="{B90074AC-84AE-4EB4-BED3-0047BAAAAA22}" destId="{F4FFB434-376C-4DA6-9684-8BE1B23A8AFB}" srcOrd="4" destOrd="0" presId="urn:microsoft.com/office/officeart/2008/layout/LinedList"/>
    <dgm:cxn modelId="{3776D7D4-71C5-4B75-8DD9-06F970D39890}" type="presParOf" srcId="{B90074AC-84AE-4EB4-BED3-0047BAAAAA22}" destId="{8442D629-B592-4133-9AC9-FE9F8F84AF85}" srcOrd="5" destOrd="0" presId="urn:microsoft.com/office/officeart/2008/layout/LinedList"/>
    <dgm:cxn modelId="{4435FE58-CF32-47A1-8196-8BCE9916FB93}" type="presParOf" srcId="{8442D629-B592-4133-9AC9-FE9F8F84AF85}" destId="{4B4BC8F0-2FDD-459F-A2B0-AB083A5F78E0}" srcOrd="0" destOrd="0" presId="urn:microsoft.com/office/officeart/2008/layout/LinedList"/>
    <dgm:cxn modelId="{504496C8-AC1C-45C5-9EF5-E07671A880BF}" type="presParOf" srcId="{8442D629-B592-4133-9AC9-FE9F8F84AF85}" destId="{A40D37AA-D1C8-4FAB-AFD6-005DEF9329D2}" srcOrd="1" destOrd="0" presId="urn:microsoft.com/office/officeart/2008/layout/LinedList"/>
    <dgm:cxn modelId="{AC0C3D49-0E71-444D-8BD5-AA0AAB4D54E9}" type="presParOf" srcId="{B90074AC-84AE-4EB4-BED3-0047BAAAAA22}" destId="{2D0BE5D3-6499-48BC-85E5-5C3F097BFE5D}" srcOrd="6" destOrd="0" presId="urn:microsoft.com/office/officeart/2008/layout/LinedList"/>
    <dgm:cxn modelId="{4D8FD1D9-DBF1-44F2-83C3-0C785CAEF54C}" type="presParOf" srcId="{B90074AC-84AE-4EB4-BED3-0047BAAAAA22}" destId="{3A9AD6F8-C38B-402F-AF08-37BE4D5010DC}" srcOrd="7" destOrd="0" presId="urn:microsoft.com/office/officeart/2008/layout/LinedList"/>
    <dgm:cxn modelId="{CD8B7756-7761-4B22-AE3D-0795F34FC583}" type="presParOf" srcId="{3A9AD6F8-C38B-402F-AF08-37BE4D5010DC}" destId="{8BFA0428-FAC6-41ED-B8BE-7517F5DAA1F2}" srcOrd="0" destOrd="0" presId="urn:microsoft.com/office/officeart/2008/layout/LinedList"/>
    <dgm:cxn modelId="{E1828743-7E68-44D9-AF45-ABB56B8A6FC1}" type="presParOf" srcId="{3A9AD6F8-C38B-402F-AF08-37BE4D5010DC}" destId="{981ED0AF-65B4-4C92-B88F-93A3495BFD88}" srcOrd="1" destOrd="0" presId="urn:microsoft.com/office/officeart/2008/layout/LinedList"/>
    <dgm:cxn modelId="{17ABF724-E147-4B4E-9A89-369557BEB2FB}" type="presParOf" srcId="{B90074AC-84AE-4EB4-BED3-0047BAAAAA22}" destId="{0840F554-B3A0-46E6-AA3C-2D0E071D4A91}" srcOrd="8" destOrd="0" presId="urn:microsoft.com/office/officeart/2008/layout/LinedList"/>
    <dgm:cxn modelId="{3F803B40-1C8D-4975-8A7C-88E600FF2E73}" type="presParOf" srcId="{B90074AC-84AE-4EB4-BED3-0047BAAAAA22}" destId="{5E81A4E3-3944-44EA-B7DD-347CBA88D97D}" srcOrd="9" destOrd="0" presId="urn:microsoft.com/office/officeart/2008/layout/LinedList"/>
    <dgm:cxn modelId="{4B9220F7-C51A-40DC-A75F-14592DF9B1A7}" type="presParOf" srcId="{5E81A4E3-3944-44EA-B7DD-347CBA88D97D}" destId="{096E31B0-B6B8-4797-ABF2-0807AF49CDBF}" srcOrd="0" destOrd="0" presId="urn:microsoft.com/office/officeart/2008/layout/LinedList"/>
    <dgm:cxn modelId="{2D90EF19-DCE0-45C2-867F-177A44CBB8FE}" type="presParOf" srcId="{5E81A4E3-3944-44EA-B7DD-347CBA88D97D}" destId="{7CC45786-CC1D-40C8-A99D-BEDE14BDAFF8}" srcOrd="1" destOrd="0" presId="urn:microsoft.com/office/officeart/2008/layout/LinedList"/>
    <dgm:cxn modelId="{8D4E54A4-A02F-4ECE-BC98-6B56FFFF7FC1}" type="presParOf" srcId="{B90074AC-84AE-4EB4-BED3-0047BAAAAA22}" destId="{CDC60346-5E5C-42A9-8668-BC219376AC24}" srcOrd="10" destOrd="0" presId="urn:microsoft.com/office/officeart/2008/layout/LinedList"/>
    <dgm:cxn modelId="{C27B17F8-1959-4411-9C18-D040EA2467A8}" type="presParOf" srcId="{B90074AC-84AE-4EB4-BED3-0047BAAAAA22}" destId="{DB4B6490-0C72-41D3-9C1A-3EF3542CBE26}" srcOrd="11" destOrd="0" presId="urn:microsoft.com/office/officeart/2008/layout/LinedList"/>
    <dgm:cxn modelId="{1FAE821B-9DFD-4DC9-A5C7-53C8719242B1}" type="presParOf" srcId="{DB4B6490-0C72-41D3-9C1A-3EF3542CBE26}" destId="{FB98F1BB-955A-4E47-B541-153CB6B8AF65}" srcOrd="0" destOrd="0" presId="urn:microsoft.com/office/officeart/2008/layout/LinedList"/>
    <dgm:cxn modelId="{AF9D8B21-ECD7-4F0A-A3AE-B6E4EDCE3140}" type="presParOf" srcId="{DB4B6490-0C72-41D3-9C1A-3EF3542CBE26}" destId="{CE48D71E-2C04-4E43-8DE6-734F02224854}" srcOrd="1" destOrd="0" presId="urn:microsoft.com/office/officeart/2008/layout/LinedList"/>
    <dgm:cxn modelId="{48295C03-A7F2-44A8-8FE0-A55A34D9CBC3}" type="presParOf" srcId="{B90074AC-84AE-4EB4-BED3-0047BAAAAA22}" destId="{732AFDC3-157D-440A-8BB9-DC7B394E28C6}" srcOrd="12" destOrd="0" presId="urn:microsoft.com/office/officeart/2008/layout/LinedList"/>
    <dgm:cxn modelId="{195F2689-B34D-4DDA-BD9C-C6A7868B5B43}" type="presParOf" srcId="{B90074AC-84AE-4EB4-BED3-0047BAAAAA22}" destId="{7D3AD1D3-25F5-4D62-AE42-63BEC2CCA73E}" srcOrd="13" destOrd="0" presId="urn:microsoft.com/office/officeart/2008/layout/LinedList"/>
    <dgm:cxn modelId="{491434C4-C61F-4BE3-969A-AB286F1DF190}" type="presParOf" srcId="{7D3AD1D3-25F5-4D62-AE42-63BEC2CCA73E}" destId="{1A2F235F-7B92-438C-853B-03C38170A558}" srcOrd="0" destOrd="0" presId="urn:microsoft.com/office/officeart/2008/layout/LinedList"/>
    <dgm:cxn modelId="{510C3FED-0C65-4C56-8688-5F8FE9DF6C14}" type="presParOf" srcId="{7D3AD1D3-25F5-4D62-AE42-63BEC2CCA73E}" destId="{B6DE1845-2CD1-46E8-9896-876B6051C5EE}" srcOrd="1" destOrd="0" presId="urn:microsoft.com/office/officeart/2008/layout/LinedList"/>
    <dgm:cxn modelId="{A71125BD-C7D7-4DB8-818E-E0B087DF7BCC}" type="presParOf" srcId="{B90074AC-84AE-4EB4-BED3-0047BAAAAA22}" destId="{4A4E8A54-8ECD-49B0-9601-C5A5F5075F92}" srcOrd="14" destOrd="0" presId="urn:microsoft.com/office/officeart/2008/layout/LinedList"/>
    <dgm:cxn modelId="{92A36357-1ADB-4CBE-8DC1-CB10A7CDFB4F}" type="presParOf" srcId="{B90074AC-84AE-4EB4-BED3-0047BAAAAA22}" destId="{E8E91A64-D9CC-4D8B-B7E5-3587BFE356EB}" srcOrd="15" destOrd="0" presId="urn:microsoft.com/office/officeart/2008/layout/LinedList"/>
    <dgm:cxn modelId="{5CE93981-E158-4D90-AF09-A010D730F30B}" type="presParOf" srcId="{E8E91A64-D9CC-4D8B-B7E5-3587BFE356EB}" destId="{143A8B2E-AFB3-46A1-B449-EE02767041E5}" srcOrd="0" destOrd="0" presId="urn:microsoft.com/office/officeart/2008/layout/LinedList"/>
    <dgm:cxn modelId="{B8C6EB9F-B965-4406-887C-24992AD441E4}" type="presParOf" srcId="{E8E91A64-D9CC-4D8B-B7E5-3587BFE356EB}" destId="{CAD5A901-EB05-4ACB-AA3A-871E5585919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76CD7-C8F7-44B4-8DC5-F5CF87C214E3}" type="doc">
      <dgm:prSet loTypeId="urn:microsoft.com/office/officeart/2005/8/layout/process2" loCatId="process" qsTypeId="urn:microsoft.com/office/officeart/2005/8/quickstyle/simple1" qsCatId="simple" csTypeId="urn:microsoft.com/office/officeart/2005/8/colors/accent2_3" csCatId="accent2" phldr="1"/>
      <dgm:spPr/>
    </dgm:pt>
    <dgm:pt modelId="{0664E8A7-6FD2-47DD-B312-90FAA9CD0BB2}">
      <dgm:prSet phldrT="[Текст]" phldr="0"/>
      <dgm:spPr/>
      <dgm:t>
        <a:bodyPr/>
        <a:lstStyle/>
        <a:p>
          <a:pPr rtl="0"/>
          <a:r>
            <a:rPr lang="ru-RU" dirty="0">
              <a:latin typeface="Times New Roman"/>
              <a:cs typeface="Times New Roman"/>
            </a:rPr>
            <a:t>Составлено </a:t>
          </a:r>
          <a:r>
            <a:rPr lang="ru-RU" b="1" dirty="0">
              <a:latin typeface="Times New Roman"/>
              <a:cs typeface="Times New Roman"/>
            </a:rPr>
            <a:t>119</a:t>
          </a:r>
          <a:r>
            <a:rPr lang="ru-RU" dirty="0">
              <a:latin typeface="Times New Roman"/>
              <a:cs typeface="Times New Roman"/>
            </a:rPr>
            <a:t> протоколов</a:t>
          </a:r>
          <a:endParaRPr lang="ru-RU" dirty="0"/>
        </a:p>
      </dgm:t>
    </dgm:pt>
    <dgm:pt modelId="{CDD08730-1CFF-4168-A1DE-DA7664F852E7}" type="parTrans" cxnId="{C7879EA0-C0F2-4B38-993A-0C3745A49561}">
      <dgm:prSet/>
      <dgm:spPr/>
    </dgm:pt>
    <dgm:pt modelId="{524279EC-DBB3-422D-B7F6-1B2E80A8E922}" type="sibTrans" cxnId="{C7879EA0-C0F2-4B38-993A-0C3745A49561}">
      <dgm:prSet/>
      <dgm:spPr/>
      <dgm:t>
        <a:bodyPr/>
        <a:lstStyle/>
        <a:p>
          <a:endParaRPr lang="ru-RU"/>
        </a:p>
      </dgm:t>
    </dgm:pt>
    <dgm:pt modelId="{119BA607-5E4E-42DA-A058-3A3A5AC73AC3}">
      <dgm:prSet phldrT="[Текст]" phldr="0"/>
      <dgm:spPr/>
      <dgm:t>
        <a:bodyPr/>
        <a:lstStyle/>
        <a:p>
          <a:pPr rtl="0"/>
          <a:r>
            <a:rPr lang="ru-RU" dirty="0">
              <a:latin typeface="Times New Roman"/>
              <a:cs typeface="Times New Roman"/>
            </a:rPr>
            <a:t>рассмотрены мировым судом </a:t>
          </a:r>
          <a:r>
            <a:rPr lang="ru-RU" b="0" dirty="0">
              <a:latin typeface="Times New Roman"/>
              <a:cs typeface="Times New Roman"/>
            </a:rPr>
            <a:t>- </a:t>
          </a:r>
          <a:r>
            <a:rPr lang="ru-RU" b="1" dirty="0">
              <a:latin typeface="Times New Roman"/>
              <a:cs typeface="Times New Roman"/>
            </a:rPr>
            <a:t>64</a:t>
          </a:r>
          <a:r>
            <a:rPr lang="ru-RU" dirty="0">
              <a:latin typeface="Times New Roman"/>
              <a:cs typeface="Times New Roman"/>
            </a:rPr>
            <a:t> </a:t>
          </a:r>
          <a:endParaRPr lang="ru-RU" dirty="0"/>
        </a:p>
      </dgm:t>
    </dgm:pt>
    <dgm:pt modelId="{5AE50233-7ABC-4440-9707-32C047DE97C1}" type="parTrans" cxnId="{3EA86D8D-D0CC-4D04-B4D7-D75C8390BAA6}">
      <dgm:prSet/>
      <dgm:spPr/>
    </dgm:pt>
    <dgm:pt modelId="{B8D5579C-7AF5-419D-BDF7-CA36E50FDF37}" type="sibTrans" cxnId="{3EA86D8D-D0CC-4D04-B4D7-D75C8390BAA6}">
      <dgm:prSet/>
      <dgm:spPr/>
      <dgm:t>
        <a:bodyPr/>
        <a:lstStyle/>
        <a:p>
          <a:endParaRPr lang="ru-RU"/>
        </a:p>
      </dgm:t>
    </dgm:pt>
    <dgm:pt modelId="{9BBEF020-DF33-42FB-ACEC-F073ADEFAB82}">
      <dgm:prSet phldrT="[Текст]" phldr="0"/>
      <dgm:spPr/>
      <dgm:t>
        <a:bodyPr/>
        <a:lstStyle/>
        <a:p>
          <a:pPr rtl="0"/>
          <a:r>
            <a:rPr lang="ru-RU" dirty="0">
              <a:latin typeface="Trebuchet MS"/>
            </a:rPr>
            <a:t> </a:t>
          </a:r>
          <a:r>
            <a:rPr lang="ru-RU" dirty="0">
              <a:latin typeface="Times New Roman"/>
              <a:cs typeface="Times New Roman"/>
            </a:rPr>
            <a:t>наложено штрафов  </a:t>
          </a:r>
          <a:r>
            <a:rPr lang="ru-RU" b="0" dirty="0">
              <a:latin typeface="Times New Roman"/>
              <a:cs typeface="Times New Roman"/>
            </a:rPr>
            <a:t>- </a:t>
          </a:r>
          <a:r>
            <a:rPr lang="ru-RU" b="1" dirty="0">
              <a:latin typeface="Times New Roman"/>
              <a:cs typeface="Times New Roman"/>
            </a:rPr>
            <a:t>557 000</a:t>
          </a:r>
          <a:r>
            <a:rPr lang="ru-RU" dirty="0">
              <a:latin typeface="Times New Roman"/>
              <a:cs typeface="Times New Roman"/>
            </a:rPr>
            <a:t> руб.</a:t>
          </a:r>
          <a:endParaRPr lang="ru-RU" dirty="0"/>
        </a:p>
      </dgm:t>
    </dgm:pt>
    <dgm:pt modelId="{BFDA236C-40DE-4F6F-A62E-3475F26C5261}" type="parTrans" cxnId="{51ABA26F-D2D9-49A3-8642-80BD051035D3}">
      <dgm:prSet/>
      <dgm:spPr/>
    </dgm:pt>
    <dgm:pt modelId="{366EAF6C-9021-4407-B0EF-E4E479AD6D2A}" type="sibTrans" cxnId="{51ABA26F-D2D9-49A3-8642-80BD051035D3}">
      <dgm:prSet/>
      <dgm:spPr/>
    </dgm:pt>
    <dgm:pt modelId="{2E196E50-9C03-40A0-B111-6DD41A0FB324}" type="pres">
      <dgm:prSet presAssocID="{8BC76CD7-C8F7-44B4-8DC5-F5CF87C214E3}" presName="linearFlow" presStyleCnt="0">
        <dgm:presLayoutVars>
          <dgm:resizeHandles val="exact"/>
        </dgm:presLayoutVars>
      </dgm:prSet>
      <dgm:spPr/>
    </dgm:pt>
    <dgm:pt modelId="{3D7F00FE-2D90-45C2-B2A4-E35E98E27E4C}" type="pres">
      <dgm:prSet presAssocID="{0664E8A7-6FD2-47DD-B312-90FAA9CD0BB2}" presName="node" presStyleLbl="node1" presStyleIdx="0" presStyleCnt="3">
        <dgm:presLayoutVars>
          <dgm:bulletEnabled val="1"/>
        </dgm:presLayoutVars>
      </dgm:prSet>
      <dgm:spPr/>
    </dgm:pt>
    <dgm:pt modelId="{29E92059-CA8B-4250-BA23-178075887BF3}" type="pres">
      <dgm:prSet presAssocID="{524279EC-DBB3-422D-B7F6-1B2E80A8E922}" presName="sibTrans" presStyleLbl="sibTrans2D1" presStyleIdx="0" presStyleCnt="2"/>
      <dgm:spPr/>
    </dgm:pt>
    <dgm:pt modelId="{A7C9C69D-237D-4C88-BBCE-E4621CCF259B}" type="pres">
      <dgm:prSet presAssocID="{524279EC-DBB3-422D-B7F6-1B2E80A8E922}" presName="connectorText" presStyleLbl="sibTrans2D1" presStyleIdx="0" presStyleCnt="2"/>
      <dgm:spPr/>
    </dgm:pt>
    <dgm:pt modelId="{4EF21267-3EC9-4307-BBD0-E28EFE08DD6F}" type="pres">
      <dgm:prSet presAssocID="{119BA607-5E4E-42DA-A058-3A3A5AC73AC3}" presName="node" presStyleLbl="node1" presStyleIdx="1" presStyleCnt="3">
        <dgm:presLayoutVars>
          <dgm:bulletEnabled val="1"/>
        </dgm:presLayoutVars>
      </dgm:prSet>
      <dgm:spPr/>
    </dgm:pt>
    <dgm:pt modelId="{068C334B-4212-4538-B4F7-638E9D4D4F60}" type="pres">
      <dgm:prSet presAssocID="{B8D5579C-7AF5-419D-BDF7-CA36E50FDF37}" presName="sibTrans" presStyleLbl="sibTrans2D1" presStyleIdx="1" presStyleCnt="2"/>
      <dgm:spPr/>
    </dgm:pt>
    <dgm:pt modelId="{E08C8261-40CC-43E4-AB9F-11188F9B1534}" type="pres">
      <dgm:prSet presAssocID="{B8D5579C-7AF5-419D-BDF7-CA36E50FDF37}" presName="connectorText" presStyleLbl="sibTrans2D1" presStyleIdx="1" presStyleCnt="2"/>
      <dgm:spPr/>
    </dgm:pt>
    <dgm:pt modelId="{C7892A87-89DD-421E-9321-72190F31868A}" type="pres">
      <dgm:prSet presAssocID="{9BBEF020-DF33-42FB-ACEC-F073ADEFAB82}" presName="node" presStyleLbl="node1" presStyleIdx="2" presStyleCnt="3">
        <dgm:presLayoutVars>
          <dgm:bulletEnabled val="1"/>
        </dgm:presLayoutVars>
      </dgm:prSet>
      <dgm:spPr/>
    </dgm:pt>
  </dgm:ptLst>
  <dgm:cxnLst>
    <dgm:cxn modelId="{DEB0C117-D3F9-4E02-8BD0-54662AEE5BFF}" type="presOf" srcId="{8BC76CD7-C8F7-44B4-8DC5-F5CF87C214E3}" destId="{2E196E50-9C03-40A0-B111-6DD41A0FB324}" srcOrd="0" destOrd="0" presId="urn:microsoft.com/office/officeart/2005/8/layout/process2"/>
    <dgm:cxn modelId="{AC36574D-8A5D-456C-9FFA-35175CA4F5F8}" type="presOf" srcId="{B8D5579C-7AF5-419D-BDF7-CA36E50FDF37}" destId="{068C334B-4212-4538-B4F7-638E9D4D4F60}" srcOrd="0" destOrd="0" presId="urn:microsoft.com/office/officeart/2005/8/layout/process2"/>
    <dgm:cxn modelId="{51ABA26F-D2D9-49A3-8642-80BD051035D3}" srcId="{8BC76CD7-C8F7-44B4-8DC5-F5CF87C214E3}" destId="{9BBEF020-DF33-42FB-ACEC-F073ADEFAB82}" srcOrd="2" destOrd="0" parTransId="{BFDA236C-40DE-4F6F-A62E-3475F26C5261}" sibTransId="{366EAF6C-9021-4407-B0EF-E4E479AD6D2A}"/>
    <dgm:cxn modelId="{BC3A6B71-96EA-4DF1-A67B-CC61B111C568}" type="presOf" srcId="{9BBEF020-DF33-42FB-ACEC-F073ADEFAB82}" destId="{C7892A87-89DD-421E-9321-72190F31868A}" srcOrd="0" destOrd="0" presId="urn:microsoft.com/office/officeart/2005/8/layout/process2"/>
    <dgm:cxn modelId="{3EA86D8D-D0CC-4D04-B4D7-D75C8390BAA6}" srcId="{8BC76CD7-C8F7-44B4-8DC5-F5CF87C214E3}" destId="{119BA607-5E4E-42DA-A058-3A3A5AC73AC3}" srcOrd="1" destOrd="0" parTransId="{5AE50233-7ABC-4440-9707-32C047DE97C1}" sibTransId="{B8D5579C-7AF5-419D-BDF7-CA36E50FDF37}"/>
    <dgm:cxn modelId="{C7879EA0-C0F2-4B38-993A-0C3745A49561}" srcId="{8BC76CD7-C8F7-44B4-8DC5-F5CF87C214E3}" destId="{0664E8A7-6FD2-47DD-B312-90FAA9CD0BB2}" srcOrd="0" destOrd="0" parTransId="{CDD08730-1CFF-4168-A1DE-DA7664F852E7}" sibTransId="{524279EC-DBB3-422D-B7F6-1B2E80A8E922}"/>
    <dgm:cxn modelId="{DCCE8CA1-6316-4432-BD6B-CC9D478C1D96}" type="presOf" srcId="{0664E8A7-6FD2-47DD-B312-90FAA9CD0BB2}" destId="{3D7F00FE-2D90-45C2-B2A4-E35E98E27E4C}" srcOrd="0" destOrd="0" presId="urn:microsoft.com/office/officeart/2005/8/layout/process2"/>
    <dgm:cxn modelId="{046A69A4-329E-4183-AAE1-3A77137299D2}" type="presOf" srcId="{524279EC-DBB3-422D-B7F6-1B2E80A8E922}" destId="{A7C9C69D-237D-4C88-BBCE-E4621CCF259B}" srcOrd="1" destOrd="0" presId="urn:microsoft.com/office/officeart/2005/8/layout/process2"/>
    <dgm:cxn modelId="{4067A0B1-4FB5-4B2A-8D9A-4DE606C055DC}" type="presOf" srcId="{524279EC-DBB3-422D-B7F6-1B2E80A8E922}" destId="{29E92059-CA8B-4250-BA23-178075887BF3}" srcOrd="0" destOrd="0" presId="urn:microsoft.com/office/officeart/2005/8/layout/process2"/>
    <dgm:cxn modelId="{CBC334CB-B90A-4390-B182-29643D05DF19}" type="presOf" srcId="{B8D5579C-7AF5-419D-BDF7-CA36E50FDF37}" destId="{E08C8261-40CC-43E4-AB9F-11188F9B1534}" srcOrd="1" destOrd="0" presId="urn:microsoft.com/office/officeart/2005/8/layout/process2"/>
    <dgm:cxn modelId="{CBC66CDC-F2EC-46AD-865A-53BB1C2312F6}" type="presOf" srcId="{119BA607-5E4E-42DA-A058-3A3A5AC73AC3}" destId="{4EF21267-3EC9-4307-BBD0-E28EFE08DD6F}" srcOrd="0" destOrd="0" presId="urn:microsoft.com/office/officeart/2005/8/layout/process2"/>
    <dgm:cxn modelId="{FF337188-C270-44FF-857A-A0ECACB16E98}" type="presParOf" srcId="{2E196E50-9C03-40A0-B111-6DD41A0FB324}" destId="{3D7F00FE-2D90-45C2-B2A4-E35E98E27E4C}" srcOrd="0" destOrd="0" presId="urn:microsoft.com/office/officeart/2005/8/layout/process2"/>
    <dgm:cxn modelId="{3CCD0D94-E3DB-4DCB-806E-AB804FF3BEAB}" type="presParOf" srcId="{2E196E50-9C03-40A0-B111-6DD41A0FB324}" destId="{29E92059-CA8B-4250-BA23-178075887BF3}" srcOrd="1" destOrd="0" presId="urn:microsoft.com/office/officeart/2005/8/layout/process2"/>
    <dgm:cxn modelId="{6124A0C3-B49E-476E-A856-5C7B87706200}" type="presParOf" srcId="{29E92059-CA8B-4250-BA23-178075887BF3}" destId="{A7C9C69D-237D-4C88-BBCE-E4621CCF259B}" srcOrd="0" destOrd="0" presId="urn:microsoft.com/office/officeart/2005/8/layout/process2"/>
    <dgm:cxn modelId="{6FCA71F9-5143-4E6B-AC10-3372EA7F21B4}" type="presParOf" srcId="{2E196E50-9C03-40A0-B111-6DD41A0FB324}" destId="{4EF21267-3EC9-4307-BBD0-E28EFE08DD6F}" srcOrd="2" destOrd="0" presId="urn:microsoft.com/office/officeart/2005/8/layout/process2"/>
    <dgm:cxn modelId="{9E5049EB-417E-48F2-AFD3-488C7E01532C}" type="presParOf" srcId="{2E196E50-9C03-40A0-B111-6DD41A0FB324}" destId="{068C334B-4212-4538-B4F7-638E9D4D4F60}" srcOrd="3" destOrd="0" presId="urn:microsoft.com/office/officeart/2005/8/layout/process2"/>
    <dgm:cxn modelId="{BE22DC52-0AAF-463D-88ED-AB3DB28A7782}" type="presParOf" srcId="{068C334B-4212-4538-B4F7-638E9D4D4F60}" destId="{E08C8261-40CC-43E4-AB9F-11188F9B1534}" srcOrd="0" destOrd="0" presId="urn:microsoft.com/office/officeart/2005/8/layout/process2"/>
    <dgm:cxn modelId="{60BA0BF3-BD53-4FEE-AA0A-539073C1D49F}" type="presParOf" srcId="{2E196E50-9C03-40A0-B111-6DD41A0FB324}" destId="{C7892A87-89DD-421E-9321-72190F31868A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7BFDA1-10DC-468A-8A8B-6C3824050B5D}">
      <dsp:nvSpPr>
        <dsp:cNvPr id="0" name=""/>
        <dsp:cNvSpPr/>
      </dsp:nvSpPr>
      <dsp:spPr>
        <a:xfrm>
          <a:off x="3727049" y="3112528"/>
          <a:ext cx="1217491" cy="579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854"/>
              </a:lnTo>
              <a:lnTo>
                <a:pt x="1217491" y="394854"/>
              </a:lnTo>
              <a:lnTo>
                <a:pt x="1217491" y="57941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3A9113-F20C-446D-8BCC-30135274B7E8}">
      <dsp:nvSpPr>
        <dsp:cNvPr id="0" name=""/>
        <dsp:cNvSpPr/>
      </dsp:nvSpPr>
      <dsp:spPr>
        <a:xfrm>
          <a:off x="2509558" y="3112528"/>
          <a:ext cx="1217491" cy="579415"/>
        </a:xfrm>
        <a:custGeom>
          <a:avLst/>
          <a:gdLst/>
          <a:ahLst/>
          <a:cxnLst/>
          <a:rect l="0" t="0" r="0" b="0"/>
          <a:pathLst>
            <a:path>
              <a:moveTo>
                <a:pt x="1217491" y="0"/>
              </a:moveTo>
              <a:lnTo>
                <a:pt x="1217491" y="394854"/>
              </a:lnTo>
              <a:lnTo>
                <a:pt x="0" y="394854"/>
              </a:lnTo>
              <a:lnTo>
                <a:pt x="0" y="579415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04DE4A-215B-4544-9889-2AFF14AFCD01}">
      <dsp:nvSpPr>
        <dsp:cNvPr id="0" name=""/>
        <dsp:cNvSpPr/>
      </dsp:nvSpPr>
      <dsp:spPr>
        <a:xfrm>
          <a:off x="2509558" y="1268029"/>
          <a:ext cx="1217491" cy="579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4854"/>
              </a:lnTo>
              <a:lnTo>
                <a:pt x="1217491" y="394854"/>
              </a:lnTo>
              <a:lnTo>
                <a:pt x="1217491" y="57941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BF7EE4-B5F5-4FF7-AAD5-D3226229BA8C}">
      <dsp:nvSpPr>
        <dsp:cNvPr id="0" name=""/>
        <dsp:cNvSpPr/>
      </dsp:nvSpPr>
      <dsp:spPr>
        <a:xfrm>
          <a:off x="1292066" y="1268029"/>
          <a:ext cx="1217491" cy="579415"/>
        </a:xfrm>
        <a:custGeom>
          <a:avLst/>
          <a:gdLst/>
          <a:ahLst/>
          <a:cxnLst/>
          <a:rect l="0" t="0" r="0" b="0"/>
          <a:pathLst>
            <a:path>
              <a:moveTo>
                <a:pt x="1217491" y="0"/>
              </a:moveTo>
              <a:lnTo>
                <a:pt x="1217491" y="394854"/>
              </a:lnTo>
              <a:lnTo>
                <a:pt x="0" y="394854"/>
              </a:lnTo>
              <a:lnTo>
                <a:pt x="0" y="579415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137482-44A8-4A63-8D88-D55E4BEBC24A}">
      <dsp:nvSpPr>
        <dsp:cNvPr id="0" name=""/>
        <dsp:cNvSpPr/>
      </dsp:nvSpPr>
      <dsp:spPr>
        <a:xfrm>
          <a:off x="1513429" y="2945"/>
          <a:ext cx="1992258" cy="1265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D17629-FB2B-42E5-9600-07C6A7E5176E}">
      <dsp:nvSpPr>
        <dsp:cNvPr id="0" name=""/>
        <dsp:cNvSpPr/>
      </dsp:nvSpPr>
      <dsp:spPr>
        <a:xfrm>
          <a:off x="1734791" y="213239"/>
          <a:ext cx="1992258" cy="1265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Times New Roman"/>
              <a:ea typeface="Calibri"/>
              <a:cs typeface="Calibri"/>
            </a:rPr>
            <a:t>8 </a:t>
          </a:r>
          <a:r>
            <a:rPr lang="ru-RU" sz="1500" kern="1200" dirty="0">
              <a:latin typeface="Times New Roman"/>
              <a:ea typeface="Calibri"/>
              <a:cs typeface="Calibri"/>
            </a:rPr>
            <a:t>Административных комиссий</a:t>
          </a:r>
        </a:p>
      </dsp:txBody>
      <dsp:txXfrm>
        <a:off x="1771844" y="250292"/>
        <a:ext cx="1918152" cy="1190978"/>
      </dsp:txXfrm>
    </dsp:sp>
    <dsp:sp modelId="{B71F4B90-30D2-4924-ABA5-DA51DD52F5A7}">
      <dsp:nvSpPr>
        <dsp:cNvPr id="0" name=""/>
        <dsp:cNvSpPr/>
      </dsp:nvSpPr>
      <dsp:spPr>
        <a:xfrm>
          <a:off x="295937" y="1847444"/>
          <a:ext cx="1992258" cy="1265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4A3D15-FD1B-41B5-BA3D-8C37419D3BC6}">
      <dsp:nvSpPr>
        <dsp:cNvPr id="0" name=""/>
        <dsp:cNvSpPr/>
      </dsp:nvSpPr>
      <dsp:spPr>
        <a:xfrm>
          <a:off x="517299" y="2057738"/>
          <a:ext cx="1992258" cy="1265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Times New Roman"/>
              <a:ea typeface="Calibri"/>
              <a:cs typeface="Calibri"/>
            </a:rPr>
            <a:t>6</a:t>
          </a:r>
          <a:r>
            <a:rPr lang="ru-RU" sz="1500" kern="1200" dirty="0">
              <a:latin typeface="Times New Roman"/>
              <a:ea typeface="Calibri"/>
              <a:cs typeface="Calibri"/>
            </a:rPr>
            <a:t> комиссий -           вопросы благоустройства</a:t>
          </a:r>
        </a:p>
      </dsp:txBody>
      <dsp:txXfrm>
        <a:off x="554352" y="2094791"/>
        <a:ext cx="1918152" cy="1190978"/>
      </dsp:txXfrm>
    </dsp:sp>
    <dsp:sp modelId="{E80961ED-D530-4B2E-A80E-9305DD1AA846}">
      <dsp:nvSpPr>
        <dsp:cNvPr id="0" name=""/>
        <dsp:cNvSpPr/>
      </dsp:nvSpPr>
      <dsp:spPr>
        <a:xfrm>
          <a:off x="2730920" y="1847444"/>
          <a:ext cx="1992258" cy="1265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32C256-3976-42C0-B928-FDDB916905F6}">
      <dsp:nvSpPr>
        <dsp:cNvPr id="0" name=""/>
        <dsp:cNvSpPr/>
      </dsp:nvSpPr>
      <dsp:spPr>
        <a:xfrm>
          <a:off x="2952282" y="2057738"/>
          <a:ext cx="1992258" cy="1265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 dirty="0">
              <a:latin typeface="Times New Roman"/>
              <a:ea typeface="Calibri"/>
              <a:cs typeface="Calibri"/>
            </a:rPr>
            <a:t>2</a:t>
          </a:r>
          <a:r>
            <a:rPr lang="ru-RU" sz="1500" kern="1200" dirty="0">
              <a:latin typeface="Times New Roman"/>
              <a:ea typeface="Calibri"/>
              <a:cs typeface="Calibri"/>
            </a:rPr>
            <a:t> комиссии - специализированные</a:t>
          </a:r>
        </a:p>
      </dsp:txBody>
      <dsp:txXfrm>
        <a:off x="2989335" y="2094791"/>
        <a:ext cx="1918152" cy="1190978"/>
      </dsp:txXfrm>
    </dsp:sp>
    <dsp:sp modelId="{6199CB6E-7ED9-49D0-B217-DFD8F8F5C1E3}">
      <dsp:nvSpPr>
        <dsp:cNvPr id="0" name=""/>
        <dsp:cNvSpPr/>
      </dsp:nvSpPr>
      <dsp:spPr>
        <a:xfrm>
          <a:off x="1513429" y="3691943"/>
          <a:ext cx="1992258" cy="1265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9DF643-DE4A-44C1-9910-13015944E360}">
      <dsp:nvSpPr>
        <dsp:cNvPr id="0" name=""/>
        <dsp:cNvSpPr/>
      </dsp:nvSpPr>
      <dsp:spPr>
        <a:xfrm>
          <a:off x="1734791" y="3902237"/>
          <a:ext cx="1992258" cy="1265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000000"/>
              </a:solidFill>
              <a:latin typeface="Times New Roman"/>
              <a:ea typeface="Calibri"/>
              <a:cs typeface="Times New Roman"/>
            </a:rPr>
            <a:t>Нарушение правил охраны жизни людей на водных объектах</a:t>
          </a:r>
          <a:endParaRPr lang="ru-RU" sz="1500" kern="1200" dirty="0">
            <a:latin typeface="Times New Roman"/>
            <a:ea typeface="Calibri"/>
            <a:cs typeface="Calibri"/>
          </a:endParaRPr>
        </a:p>
      </dsp:txBody>
      <dsp:txXfrm>
        <a:off x="1771844" y="3939290"/>
        <a:ext cx="1918152" cy="1190978"/>
      </dsp:txXfrm>
    </dsp:sp>
    <dsp:sp modelId="{4FF0CC5D-423E-4BD1-A63E-AFDC2D88ABB8}">
      <dsp:nvSpPr>
        <dsp:cNvPr id="0" name=""/>
        <dsp:cNvSpPr/>
      </dsp:nvSpPr>
      <dsp:spPr>
        <a:xfrm>
          <a:off x="3948411" y="3691943"/>
          <a:ext cx="1992258" cy="12650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8BA07-D5A9-435F-AF6D-6DB14B89DD68}">
      <dsp:nvSpPr>
        <dsp:cNvPr id="0" name=""/>
        <dsp:cNvSpPr/>
      </dsp:nvSpPr>
      <dsp:spPr>
        <a:xfrm>
          <a:off x="4169773" y="3902237"/>
          <a:ext cx="1992258" cy="126508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>
              <a:solidFill>
                <a:srgbClr val="000000"/>
              </a:solidFill>
              <a:latin typeface="Times New Roman"/>
              <a:ea typeface="Calibri"/>
              <a:cs typeface="Times New Roman"/>
            </a:rPr>
            <a:t> Нарушение порядка организации и деятельности парковок </a:t>
          </a:r>
          <a:endParaRPr lang="ru-RU" sz="1500" kern="1200" dirty="0">
            <a:latin typeface="Times New Roman"/>
            <a:ea typeface="Calibri"/>
            <a:cs typeface="Times New Roman"/>
          </a:endParaRPr>
        </a:p>
      </dsp:txBody>
      <dsp:txXfrm>
        <a:off x="4206826" y="3939290"/>
        <a:ext cx="1918152" cy="1190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6C3CD-7951-4B11-9599-0D53DE464FB5}">
      <dsp:nvSpPr>
        <dsp:cNvPr id="0" name=""/>
        <dsp:cNvSpPr/>
      </dsp:nvSpPr>
      <dsp:spPr>
        <a:xfrm>
          <a:off x="3127" y="2309723"/>
          <a:ext cx="3176627" cy="1588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i="0" kern="1200" dirty="0">
              <a:solidFill>
                <a:schemeClr val="tx1"/>
              </a:solidFill>
              <a:latin typeface="Times New Roman"/>
              <a:cs typeface="Times New Roman"/>
            </a:rPr>
            <a:t>Составлено </a:t>
          </a:r>
          <a:r>
            <a:rPr lang="ru-RU" sz="2800" b="1" i="0" kern="1200" dirty="0">
              <a:solidFill>
                <a:schemeClr val="tx1"/>
              </a:solidFill>
              <a:latin typeface="Times New Roman"/>
              <a:cs typeface="Times New Roman"/>
            </a:rPr>
            <a:t>745</a:t>
          </a:r>
          <a:r>
            <a:rPr lang="ru-RU" sz="2800" i="0" kern="1200" dirty="0">
              <a:solidFill>
                <a:schemeClr val="tx1"/>
              </a:solidFill>
              <a:latin typeface="Times New Roman"/>
              <a:cs typeface="Times New Roman"/>
            </a:rPr>
            <a:t> (</a:t>
          </a:r>
          <a:r>
            <a:rPr lang="ru-RU" sz="2800" b="1" i="0" kern="1200" dirty="0">
              <a:solidFill>
                <a:schemeClr val="tx1"/>
              </a:solidFill>
              <a:latin typeface="Times New Roman"/>
              <a:cs typeface="Times New Roman"/>
            </a:rPr>
            <a:t>67,5</a:t>
          </a:r>
          <a:r>
            <a:rPr lang="ru-RU" sz="2800" i="0" kern="1200" dirty="0">
              <a:solidFill>
                <a:schemeClr val="tx1"/>
              </a:solidFill>
              <a:latin typeface="Times New Roman"/>
              <a:cs typeface="Times New Roman"/>
            </a:rPr>
            <a:t>%) протоколов</a:t>
          </a:r>
          <a:endParaRPr lang="ru-RU" sz="2800" i="0" kern="1200" dirty="0">
            <a:solidFill>
              <a:schemeClr val="tx1"/>
            </a:solidFill>
          </a:endParaRPr>
        </a:p>
      </dsp:txBody>
      <dsp:txXfrm>
        <a:off x="49647" y="2356243"/>
        <a:ext cx="3083587" cy="1495273"/>
      </dsp:txXfrm>
    </dsp:sp>
    <dsp:sp modelId="{22E3372D-9174-4632-B9C8-EC5A36A9AD35}">
      <dsp:nvSpPr>
        <dsp:cNvPr id="0" name=""/>
        <dsp:cNvSpPr/>
      </dsp:nvSpPr>
      <dsp:spPr>
        <a:xfrm rot="19457599">
          <a:off x="3032674" y="2624212"/>
          <a:ext cx="1564811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1564811" y="2302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775959" y="2608119"/>
        <a:ext cx="78240" cy="78240"/>
      </dsp:txXfrm>
    </dsp:sp>
    <dsp:sp modelId="{CD2B4EAD-1FFB-4ED8-8AA8-CA5FF3EC1DF8}">
      <dsp:nvSpPr>
        <dsp:cNvPr id="0" name=""/>
        <dsp:cNvSpPr/>
      </dsp:nvSpPr>
      <dsp:spPr>
        <a:xfrm>
          <a:off x="4450405" y="1396442"/>
          <a:ext cx="3176627" cy="1588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>
              <a:solidFill>
                <a:schemeClr val="tx1"/>
              </a:solidFill>
              <a:latin typeface="Times New Roman"/>
              <a:cs typeface="Times New Roman"/>
            </a:rPr>
            <a:t>Юридические лица - 79</a:t>
          </a:r>
          <a:r>
            <a:rPr lang="ru-RU" sz="2800" i="0" kern="1200" dirty="0">
              <a:solidFill>
                <a:schemeClr val="tx1"/>
              </a:solidFill>
              <a:latin typeface="Times New Roman"/>
              <a:cs typeface="Times New Roman"/>
            </a:rPr>
            <a:t> протоколов (10,6%)</a:t>
          </a:r>
          <a:endParaRPr lang="ru-RU" sz="2800" i="0" kern="1200" dirty="0">
            <a:solidFill>
              <a:schemeClr val="tx1"/>
            </a:solidFill>
          </a:endParaRPr>
        </a:p>
      </dsp:txBody>
      <dsp:txXfrm>
        <a:off x="4496925" y="1442962"/>
        <a:ext cx="3083587" cy="1495273"/>
      </dsp:txXfrm>
    </dsp:sp>
    <dsp:sp modelId="{D288DFF4-916A-4914-A1AA-FDE81E7F16FB}">
      <dsp:nvSpPr>
        <dsp:cNvPr id="0" name=""/>
        <dsp:cNvSpPr/>
      </dsp:nvSpPr>
      <dsp:spPr>
        <a:xfrm rot="2142401">
          <a:off x="3032674" y="3537492"/>
          <a:ext cx="1564811" cy="46054"/>
        </a:xfrm>
        <a:custGeom>
          <a:avLst/>
          <a:gdLst/>
          <a:ahLst/>
          <a:cxnLst/>
          <a:rect l="0" t="0" r="0" b="0"/>
          <a:pathLst>
            <a:path>
              <a:moveTo>
                <a:pt x="0" y="23027"/>
              </a:moveTo>
              <a:lnTo>
                <a:pt x="1564811" y="23027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775959" y="3521399"/>
        <a:ext cx="78240" cy="78240"/>
      </dsp:txXfrm>
    </dsp:sp>
    <dsp:sp modelId="{0D8C5F76-3325-46F4-961E-D450ADD350E7}">
      <dsp:nvSpPr>
        <dsp:cNvPr id="0" name=""/>
        <dsp:cNvSpPr/>
      </dsp:nvSpPr>
      <dsp:spPr>
        <a:xfrm>
          <a:off x="4450405" y="3223003"/>
          <a:ext cx="3176627" cy="15883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i="0" kern="1200" dirty="0">
              <a:solidFill>
                <a:schemeClr val="tx1"/>
              </a:solidFill>
              <a:latin typeface="Times New Roman"/>
              <a:cs typeface="Times New Roman"/>
            </a:rPr>
            <a:t>Физические лица- 666</a:t>
          </a:r>
          <a:r>
            <a:rPr lang="ru-RU" sz="2800" i="0" kern="1200" dirty="0">
              <a:solidFill>
                <a:schemeClr val="tx1"/>
              </a:solidFill>
              <a:latin typeface="Times New Roman"/>
              <a:cs typeface="Times New Roman"/>
            </a:rPr>
            <a:t> протоколов (89,4%)</a:t>
          </a:r>
          <a:endParaRPr lang="ru-RU" sz="2800" i="0" kern="1200" dirty="0">
            <a:solidFill>
              <a:schemeClr val="tx1"/>
            </a:solidFill>
          </a:endParaRPr>
        </a:p>
      </dsp:txBody>
      <dsp:txXfrm>
        <a:off x="4496925" y="3269523"/>
        <a:ext cx="3083587" cy="14952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81894-0B3C-4A30-9677-8114F6FAE299}">
      <dsp:nvSpPr>
        <dsp:cNvPr id="0" name=""/>
        <dsp:cNvSpPr/>
      </dsp:nvSpPr>
      <dsp:spPr>
        <a:xfrm>
          <a:off x="0" y="0"/>
          <a:ext cx="52681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1F5587-DA9B-4C00-8C1C-2B97BD398E89}">
      <dsp:nvSpPr>
        <dsp:cNvPr id="0" name=""/>
        <dsp:cNvSpPr/>
      </dsp:nvSpPr>
      <dsp:spPr>
        <a:xfrm>
          <a:off x="0" y="0"/>
          <a:ext cx="5268148" cy="53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00"/>
              </a:solidFill>
              <a:latin typeface="Times New Roman"/>
              <a:cs typeface="Times New Roman"/>
            </a:rPr>
            <a:t>66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 - «Пятерочка»</a:t>
          </a:r>
          <a:endParaRPr lang="ru-RU" sz="1800" kern="1200" dirty="0"/>
        </a:p>
      </dsp:txBody>
      <dsp:txXfrm>
        <a:off x="0" y="0"/>
        <a:ext cx="5268148" cy="539514"/>
      </dsp:txXfrm>
    </dsp:sp>
    <dsp:sp modelId="{9D28D7B1-A5B9-4ADC-A4B6-EFEE0AB13D14}">
      <dsp:nvSpPr>
        <dsp:cNvPr id="0" name=""/>
        <dsp:cNvSpPr/>
      </dsp:nvSpPr>
      <dsp:spPr>
        <a:xfrm>
          <a:off x="0" y="539514"/>
          <a:ext cx="52681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EE49DA-CD6A-4C6A-AA9A-BC007936BB23}">
      <dsp:nvSpPr>
        <dsp:cNvPr id="0" name=""/>
        <dsp:cNvSpPr/>
      </dsp:nvSpPr>
      <dsp:spPr>
        <a:xfrm>
          <a:off x="0" y="539514"/>
          <a:ext cx="5268148" cy="53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00"/>
              </a:solidFill>
              <a:latin typeface="Times New Roman"/>
              <a:cs typeface="Times New Roman"/>
            </a:rPr>
            <a:t>48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 - «Магнит»</a:t>
          </a:r>
          <a:endParaRPr lang="ru-RU" sz="1800" kern="1200" dirty="0"/>
        </a:p>
      </dsp:txBody>
      <dsp:txXfrm>
        <a:off x="0" y="539514"/>
        <a:ext cx="5268148" cy="539514"/>
      </dsp:txXfrm>
    </dsp:sp>
    <dsp:sp modelId="{F4FFB434-376C-4DA6-9684-8BE1B23A8AFB}">
      <dsp:nvSpPr>
        <dsp:cNvPr id="0" name=""/>
        <dsp:cNvSpPr/>
      </dsp:nvSpPr>
      <dsp:spPr>
        <a:xfrm>
          <a:off x="0" y="1079029"/>
          <a:ext cx="52681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BC8F0-2FDD-459F-A2B0-AB083A5F78E0}">
      <dsp:nvSpPr>
        <dsp:cNvPr id="0" name=""/>
        <dsp:cNvSpPr/>
      </dsp:nvSpPr>
      <dsp:spPr>
        <a:xfrm>
          <a:off x="0" y="1079029"/>
          <a:ext cx="5268148" cy="53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00"/>
              </a:solidFill>
              <a:latin typeface="Times New Roman"/>
              <a:cs typeface="Times New Roman"/>
            </a:rPr>
            <a:t>33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 - «Красное и белое» </a:t>
          </a:r>
          <a:endParaRPr lang="ru-RU" sz="1800" kern="1200" dirty="0"/>
        </a:p>
      </dsp:txBody>
      <dsp:txXfrm>
        <a:off x="0" y="1079029"/>
        <a:ext cx="5268148" cy="539514"/>
      </dsp:txXfrm>
    </dsp:sp>
    <dsp:sp modelId="{2D0BE5D3-6499-48BC-85E5-5C3F097BFE5D}">
      <dsp:nvSpPr>
        <dsp:cNvPr id="0" name=""/>
        <dsp:cNvSpPr/>
      </dsp:nvSpPr>
      <dsp:spPr>
        <a:xfrm>
          <a:off x="0" y="1618544"/>
          <a:ext cx="52681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FA0428-FAC6-41ED-B8BE-7517F5DAA1F2}">
      <dsp:nvSpPr>
        <dsp:cNvPr id="0" name=""/>
        <dsp:cNvSpPr/>
      </dsp:nvSpPr>
      <dsp:spPr>
        <a:xfrm>
          <a:off x="0" y="1618544"/>
          <a:ext cx="5268148" cy="53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00"/>
              </a:solidFill>
              <a:latin typeface="Times New Roman"/>
              <a:cs typeface="Times New Roman"/>
            </a:rPr>
            <a:t>16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 - «</a:t>
          </a:r>
          <a:r>
            <a:rPr lang="ru-RU" sz="1800" kern="1200" dirty="0" err="1">
              <a:solidFill>
                <a:srgbClr val="000000"/>
              </a:solidFill>
              <a:latin typeface="Times New Roman"/>
              <a:cs typeface="Times New Roman"/>
            </a:rPr>
            <a:t>Вайлдберис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»</a:t>
          </a:r>
          <a:endParaRPr lang="ru-RU" sz="1800" kern="1200" dirty="0"/>
        </a:p>
      </dsp:txBody>
      <dsp:txXfrm>
        <a:off x="0" y="1618544"/>
        <a:ext cx="5268148" cy="539514"/>
      </dsp:txXfrm>
    </dsp:sp>
    <dsp:sp modelId="{0840F554-B3A0-46E6-AA3C-2D0E071D4A91}">
      <dsp:nvSpPr>
        <dsp:cNvPr id="0" name=""/>
        <dsp:cNvSpPr/>
      </dsp:nvSpPr>
      <dsp:spPr>
        <a:xfrm>
          <a:off x="0" y="2158058"/>
          <a:ext cx="52681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E31B0-B6B8-4797-ABF2-0807AF49CDBF}">
      <dsp:nvSpPr>
        <dsp:cNvPr id="0" name=""/>
        <dsp:cNvSpPr/>
      </dsp:nvSpPr>
      <dsp:spPr>
        <a:xfrm>
          <a:off x="0" y="2158059"/>
          <a:ext cx="5268148" cy="53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00"/>
              </a:solidFill>
              <a:latin typeface="Times New Roman"/>
              <a:cs typeface="Times New Roman"/>
            </a:rPr>
            <a:t>13 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- «Озон»</a:t>
          </a:r>
          <a:endParaRPr lang="ru-RU" sz="1800" kern="1200" dirty="0"/>
        </a:p>
      </dsp:txBody>
      <dsp:txXfrm>
        <a:off x="0" y="2158059"/>
        <a:ext cx="5268148" cy="539514"/>
      </dsp:txXfrm>
    </dsp:sp>
    <dsp:sp modelId="{CDC60346-5E5C-42A9-8668-BC219376AC24}">
      <dsp:nvSpPr>
        <dsp:cNvPr id="0" name=""/>
        <dsp:cNvSpPr/>
      </dsp:nvSpPr>
      <dsp:spPr>
        <a:xfrm>
          <a:off x="0" y="2697573"/>
          <a:ext cx="52681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8F1BB-955A-4E47-B541-153CB6B8AF65}">
      <dsp:nvSpPr>
        <dsp:cNvPr id="0" name=""/>
        <dsp:cNvSpPr/>
      </dsp:nvSpPr>
      <dsp:spPr>
        <a:xfrm>
          <a:off x="0" y="2697573"/>
          <a:ext cx="5268148" cy="53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00"/>
              </a:solidFill>
              <a:latin typeface="Times New Roman"/>
              <a:cs typeface="Times New Roman"/>
            </a:rPr>
            <a:t>10 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- «Дикси»</a:t>
          </a:r>
          <a:endParaRPr lang="ru-RU" sz="1800" kern="1200" dirty="0">
            <a:latin typeface="Trebuchet MS" panose="020B0603020202020204"/>
          </a:endParaRPr>
        </a:p>
      </dsp:txBody>
      <dsp:txXfrm>
        <a:off x="0" y="2697573"/>
        <a:ext cx="5268148" cy="539514"/>
      </dsp:txXfrm>
    </dsp:sp>
    <dsp:sp modelId="{732AFDC3-157D-440A-8BB9-DC7B394E28C6}">
      <dsp:nvSpPr>
        <dsp:cNvPr id="0" name=""/>
        <dsp:cNvSpPr/>
      </dsp:nvSpPr>
      <dsp:spPr>
        <a:xfrm>
          <a:off x="0" y="3237088"/>
          <a:ext cx="52681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2F235F-7B92-438C-853B-03C38170A558}">
      <dsp:nvSpPr>
        <dsp:cNvPr id="0" name=""/>
        <dsp:cNvSpPr/>
      </dsp:nvSpPr>
      <dsp:spPr>
        <a:xfrm>
          <a:off x="0" y="3237088"/>
          <a:ext cx="5268148" cy="53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00"/>
              </a:solidFill>
              <a:latin typeface="Times New Roman"/>
              <a:cs typeface="Times New Roman"/>
            </a:rPr>
            <a:t>5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 - «Верный»</a:t>
          </a:r>
          <a:endParaRPr lang="ru-RU" sz="1800" kern="1200" dirty="0">
            <a:latin typeface="Trebuchet MS" panose="020B0603020202020204"/>
          </a:endParaRPr>
        </a:p>
      </dsp:txBody>
      <dsp:txXfrm>
        <a:off x="0" y="3237088"/>
        <a:ext cx="5268148" cy="539514"/>
      </dsp:txXfrm>
    </dsp:sp>
    <dsp:sp modelId="{4A4E8A54-8ECD-49B0-9601-C5A5F5075F92}">
      <dsp:nvSpPr>
        <dsp:cNvPr id="0" name=""/>
        <dsp:cNvSpPr/>
      </dsp:nvSpPr>
      <dsp:spPr>
        <a:xfrm>
          <a:off x="0" y="3776603"/>
          <a:ext cx="526814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3A8B2E-AFB3-46A1-B449-EE02767041E5}">
      <dsp:nvSpPr>
        <dsp:cNvPr id="0" name=""/>
        <dsp:cNvSpPr/>
      </dsp:nvSpPr>
      <dsp:spPr>
        <a:xfrm>
          <a:off x="0" y="3776603"/>
          <a:ext cx="5268148" cy="5395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0000"/>
              </a:solidFill>
              <a:latin typeface="Times New Roman"/>
              <a:cs typeface="Times New Roman"/>
            </a:rPr>
            <a:t>55 - </a:t>
          </a:r>
          <a:r>
            <a:rPr lang="ru-RU" sz="1800" kern="1200" dirty="0">
              <a:solidFill>
                <a:srgbClr val="000000"/>
              </a:solidFill>
              <a:latin typeface="Times New Roman"/>
              <a:cs typeface="Times New Roman"/>
            </a:rPr>
            <a:t>нарушений со стороны иных торговых объектов</a:t>
          </a:r>
          <a:endParaRPr lang="ru-RU" sz="1800" kern="1200" dirty="0">
            <a:latin typeface="Trebuchet MS" panose="020B0603020202020204"/>
          </a:endParaRPr>
        </a:p>
      </dsp:txBody>
      <dsp:txXfrm>
        <a:off x="0" y="3776603"/>
        <a:ext cx="5268148" cy="5395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F00FE-2D90-45C2-B2A4-E35E98E27E4C}">
      <dsp:nvSpPr>
        <dsp:cNvPr id="0" name=""/>
        <dsp:cNvSpPr/>
      </dsp:nvSpPr>
      <dsp:spPr>
        <a:xfrm>
          <a:off x="2393170" y="0"/>
          <a:ext cx="2360295" cy="131127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Times New Roman"/>
              <a:cs typeface="Times New Roman"/>
            </a:rPr>
            <a:t>Составлено </a:t>
          </a:r>
          <a:r>
            <a:rPr lang="ru-RU" sz="2600" b="1" kern="1200" dirty="0">
              <a:latin typeface="Times New Roman"/>
              <a:cs typeface="Times New Roman"/>
            </a:rPr>
            <a:t>119</a:t>
          </a:r>
          <a:r>
            <a:rPr lang="ru-RU" sz="2600" kern="1200" dirty="0">
              <a:latin typeface="Times New Roman"/>
              <a:cs typeface="Times New Roman"/>
            </a:rPr>
            <a:t> протоколов</a:t>
          </a:r>
          <a:endParaRPr lang="ru-RU" sz="2600" kern="1200" dirty="0"/>
        </a:p>
      </dsp:txBody>
      <dsp:txXfrm>
        <a:off x="2431576" y="38406"/>
        <a:ext cx="2283483" cy="1234463"/>
      </dsp:txXfrm>
    </dsp:sp>
    <dsp:sp modelId="{29E92059-CA8B-4250-BA23-178075887BF3}">
      <dsp:nvSpPr>
        <dsp:cNvPr id="0" name=""/>
        <dsp:cNvSpPr/>
      </dsp:nvSpPr>
      <dsp:spPr>
        <a:xfrm rot="5400000">
          <a:off x="3327453" y="1344056"/>
          <a:ext cx="491728" cy="5900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-5400000">
        <a:off x="3396296" y="1393228"/>
        <a:ext cx="354043" cy="344210"/>
      </dsp:txXfrm>
    </dsp:sp>
    <dsp:sp modelId="{4EF21267-3EC9-4307-BBD0-E28EFE08DD6F}">
      <dsp:nvSpPr>
        <dsp:cNvPr id="0" name=""/>
        <dsp:cNvSpPr/>
      </dsp:nvSpPr>
      <dsp:spPr>
        <a:xfrm>
          <a:off x="2393170" y="1966912"/>
          <a:ext cx="2360295" cy="131127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236739"/>
            <a:satOff val="-9285"/>
            <a:lumOff val="14839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Times New Roman"/>
              <a:cs typeface="Times New Roman"/>
            </a:rPr>
            <a:t>рассмотрены мировым судом </a:t>
          </a:r>
          <a:r>
            <a:rPr lang="ru-RU" sz="2600" b="0" kern="1200" dirty="0">
              <a:latin typeface="Times New Roman"/>
              <a:cs typeface="Times New Roman"/>
            </a:rPr>
            <a:t>- </a:t>
          </a:r>
          <a:r>
            <a:rPr lang="ru-RU" sz="2600" b="1" kern="1200" dirty="0">
              <a:latin typeface="Times New Roman"/>
              <a:cs typeface="Times New Roman"/>
            </a:rPr>
            <a:t>64</a:t>
          </a:r>
          <a:r>
            <a:rPr lang="ru-RU" sz="2600" kern="1200" dirty="0">
              <a:latin typeface="Times New Roman"/>
              <a:cs typeface="Times New Roman"/>
            </a:rPr>
            <a:t> </a:t>
          </a:r>
          <a:endParaRPr lang="ru-RU" sz="2600" kern="1200" dirty="0"/>
        </a:p>
      </dsp:txBody>
      <dsp:txXfrm>
        <a:off x="2431576" y="2005318"/>
        <a:ext cx="2283483" cy="1234463"/>
      </dsp:txXfrm>
    </dsp:sp>
    <dsp:sp modelId="{068C334B-4212-4538-B4F7-638E9D4D4F60}">
      <dsp:nvSpPr>
        <dsp:cNvPr id="0" name=""/>
        <dsp:cNvSpPr/>
      </dsp:nvSpPr>
      <dsp:spPr>
        <a:xfrm rot="5400000">
          <a:off x="3327453" y="3310969"/>
          <a:ext cx="491728" cy="590073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473457"/>
            <a:satOff val="-18187"/>
            <a:lumOff val="2726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100" kern="1200"/>
        </a:p>
      </dsp:txBody>
      <dsp:txXfrm rot="-5400000">
        <a:off x="3396296" y="3360141"/>
        <a:ext cx="354043" cy="344210"/>
      </dsp:txXfrm>
    </dsp:sp>
    <dsp:sp modelId="{C7892A87-89DD-421E-9321-72190F31868A}">
      <dsp:nvSpPr>
        <dsp:cNvPr id="0" name=""/>
        <dsp:cNvSpPr/>
      </dsp:nvSpPr>
      <dsp:spPr>
        <a:xfrm>
          <a:off x="2393170" y="3933825"/>
          <a:ext cx="2360295" cy="131127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473479"/>
            <a:satOff val="-18570"/>
            <a:lumOff val="2967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>
              <a:latin typeface="Trebuchet MS"/>
            </a:rPr>
            <a:t> </a:t>
          </a:r>
          <a:r>
            <a:rPr lang="ru-RU" sz="2600" kern="1200" dirty="0">
              <a:latin typeface="Times New Roman"/>
              <a:cs typeface="Times New Roman"/>
            </a:rPr>
            <a:t>наложено штрафов  </a:t>
          </a:r>
          <a:r>
            <a:rPr lang="ru-RU" sz="2600" b="0" kern="1200" dirty="0">
              <a:latin typeface="Times New Roman"/>
              <a:cs typeface="Times New Roman"/>
            </a:rPr>
            <a:t>- </a:t>
          </a:r>
          <a:r>
            <a:rPr lang="ru-RU" sz="2600" b="1" kern="1200" dirty="0">
              <a:latin typeface="Times New Roman"/>
              <a:cs typeface="Times New Roman"/>
            </a:rPr>
            <a:t>557 000</a:t>
          </a:r>
          <a:r>
            <a:rPr lang="ru-RU" sz="2600" kern="1200" dirty="0">
              <a:latin typeface="Times New Roman"/>
              <a:cs typeface="Times New Roman"/>
            </a:rPr>
            <a:t> руб.</a:t>
          </a:r>
          <a:endParaRPr lang="ru-RU" sz="2600" kern="1200" dirty="0"/>
        </a:p>
      </dsp:txBody>
      <dsp:txXfrm>
        <a:off x="2431576" y="3972231"/>
        <a:ext cx="2283483" cy="12344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588148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456939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58433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423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936100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75946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10583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28504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0313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45397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4344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28931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85670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619248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520111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24120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82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24.svg"/><Relationship Id="rId7" Type="http://schemas.openxmlformats.org/officeDocument/2006/relationships/diagramData" Target="../diagrams/data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microsoft.com/office/2007/relationships/diagramDrawing" Target="../diagrams/drawing4.xml"/><Relationship Id="rId5" Type="http://schemas.openxmlformats.org/officeDocument/2006/relationships/image" Target="../media/image25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.pn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0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5980" y="1403129"/>
            <a:ext cx="8601454" cy="454594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ru-RU" sz="4800" b="1" dirty="0">
                <a:solidFill>
                  <a:srgbClr val="21588B"/>
                </a:solidFill>
                <a:latin typeface="Times New Roman"/>
                <a:cs typeface="Times New Roman"/>
              </a:rPr>
              <a:t>О деятельности административных комиссий муниципального </a:t>
            </a:r>
            <a:endParaRPr lang="ru-RU" sz="4800">
              <a:solidFill>
                <a:srgbClr val="21588B"/>
              </a:solidFill>
            </a:endParaRPr>
          </a:p>
          <a:p>
            <a:pPr algn="ctr"/>
            <a:r>
              <a:rPr lang="ru-RU" sz="4800" b="1" dirty="0">
                <a:solidFill>
                  <a:srgbClr val="21588B"/>
                </a:solidFill>
                <a:latin typeface="Times New Roman"/>
                <a:cs typeface="Times New Roman"/>
              </a:rPr>
              <a:t>образования «Город Калуга» </a:t>
            </a:r>
            <a:br>
              <a:rPr lang="ru-RU" sz="4800" b="1" dirty="0">
                <a:solidFill>
                  <a:srgbClr val="21588B"/>
                </a:solidFill>
                <a:latin typeface="Times New Roman"/>
                <a:cs typeface="Times New Roman"/>
              </a:rPr>
            </a:br>
            <a:r>
              <a:rPr lang="ru-RU" sz="4800" b="1" dirty="0">
                <a:solidFill>
                  <a:srgbClr val="21588B"/>
                </a:solidFill>
                <a:latin typeface="Times New Roman"/>
                <a:cs typeface="Times New Roman"/>
              </a:rPr>
              <a:t>за 9 месяцев 2024 года</a:t>
            </a:r>
            <a:endParaRPr lang="ru-RU" sz="4800">
              <a:solidFill>
                <a:srgbClr val="21588B"/>
              </a:solidFill>
            </a:endParaRPr>
          </a:p>
          <a:p>
            <a:endParaRPr lang="ru-RU" sz="4200" dirty="0">
              <a:solidFill>
                <a:srgbClr val="21588B"/>
              </a:solidFill>
            </a:endParaRPr>
          </a:p>
        </p:txBody>
      </p:sp>
      <p:pic>
        <p:nvPicPr>
          <p:cNvPr id="28" name="Рисунок 27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2B8AF9B5-5459-8024-6D63-B1CD396E76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" y="3353"/>
            <a:ext cx="2072806" cy="5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icture background">
            <a:extLst>
              <a:ext uri="{FF2B5EF4-FFF2-40B4-BE49-F238E27FC236}">
                <a16:creationId xmlns:a16="http://schemas.microsoft.com/office/drawing/2014/main" id="{66EB90C8-5534-4660-C237-FF14FB0FA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055" y="4704235"/>
            <a:ext cx="3815642" cy="215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EBB0B17-1656-C620-D6E1-80F7902F3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149" y="448442"/>
            <a:ext cx="9669112" cy="65336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endParaRPr lang="ru-RU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ru-RU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just"/>
            <a:endParaRPr lang="ru-RU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ru-RU" sz="2000" b="1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CECA1D2-939D-4E6B-23D7-FF544361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10</a:t>
            </a:fld>
            <a:endParaRPr lang="en-US" dirty="0"/>
          </a:p>
        </p:txBody>
      </p:sp>
      <p:pic>
        <p:nvPicPr>
          <p:cNvPr id="6" name="Рисунок 5" descr="Picture background">
            <a:extLst>
              <a:ext uri="{FF2B5EF4-FFF2-40B4-BE49-F238E27FC236}">
                <a16:creationId xmlns:a16="http://schemas.microsoft.com/office/drawing/2014/main" id="{1A7BA028-3FE1-FE27-33BF-FE7E5D3FA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804" y="2038961"/>
            <a:ext cx="2743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9515E7CD-86AF-A003-BAB1-013652017C46}"/>
              </a:ext>
            </a:extLst>
          </p:cNvPr>
          <p:cNvSpPr/>
          <p:nvPr/>
        </p:nvSpPr>
        <p:spPr>
          <a:xfrm rot="5400000">
            <a:off x="5979350" y="2773150"/>
            <a:ext cx="1097280" cy="609600"/>
          </a:xfrm>
          <a:prstGeom prst="rightArrow">
            <a:avLst/>
          </a:prstGeom>
          <a:solidFill>
            <a:srgbClr val="276C9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FD3F88-8344-D442-5BF1-C79A58D83927}"/>
              </a:ext>
            </a:extLst>
          </p:cNvPr>
          <p:cNvSpPr txBox="1"/>
          <p:nvPr/>
        </p:nvSpPr>
        <p:spPr>
          <a:xfrm>
            <a:off x="193040" y="660400"/>
            <a:ext cx="4246880" cy="707886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000" b="1" baseline="0">
                <a:solidFill>
                  <a:schemeClr val="bg1"/>
                </a:solidFill>
                <a:latin typeface="Times New Roman"/>
              </a:rPr>
              <a:t>613</a:t>
            </a:r>
            <a:r>
              <a:rPr lang="ru-RU" sz="2000" b="1">
                <a:solidFill>
                  <a:schemeClr val="bg1"/>
                </a:solidFill>
                <a:latin typeface="Times New Roman"/>
              </a:rPr>
              <a:t> </a:t>
            </a:r>
            <a:r>
              <a:rPr lang="ru-RU" sz="2000" baseline="0" dirty="0">
                <a:solidFill>
                  <a:schemeClr val="bg1"/>
                </a:solidFill>
                <a:latin typeface="Times New Roman"/>
              </a:rPr>
              <a:t>– письменных обращений граждан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6AD55816-DBE6-9475-A2E4-9753F12B8FDE}"/>
              </a:ext>
            </a:extLst>
          </p:cNvPr>
          <p:cNvSpPr/>
          <p:nvPr/>
        </p:nvSpPr>
        <p:spPr>
          <a:xfrm>
            <a:off x="4301605" y="1712422"/>
            <a:ext cx="4338320" cy="711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baseline="0">
                <a:latin typeface="Times New Roman"/>
              </a:rPr>
              <a:t>1349 </a:t>
            </a:r>
            <a:r>
              <a:rPr lang="ru-RU" sz="2000" baseline="0">
                <a:latin typeface="Times New Roman"/>
              </a:rPr>
              <a:t>– через платформу обратной связи</a:t>
            </a:r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C27EE-F8A4-8169-4866-B580EB89FD6F}"/>
              </a:ext>
            </a:extLst>
          </p:cNvPr>
          <p:cNvSpPr txBox="1"/>
          <p:nvPr/>
        </p:nvSpPr>
        <p:spPr>
          <a:xfrm>
            <a:off x="4443153" y="3715096"/>
            <a:ext cx="4206240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baseline="0">
                <a:latin typeface="Times New Roman"/>
              </a:rPr>
              <a:t> 516 </a:t>
            </a:r>
            <a:r>
              <a:rPr lang="ru-RU" sz="2400" baseline="0" dirty="0">
                <a:latin typeface="Times New Roman"/>
              </a:rPr>
              <a:t>обращений</a:t>
            </a:r>
            <a:r>
              <a:rPr lang="ru-RU" sz="2400" b="1" baseline="0" dirty="0">
                <a:latin typeface="Times New Roman"/>
              </a:rPr>
              <a:t> (38,3%)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​- результат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«Вопрос решен»</a:t>
            </a:r>
            <a:r>
              <a:rPr lang="ru-RU" sz="24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>
                <a:latin typeface="Times New Roman"/>
                <a:ea typeface="Times New Roman"/>
                <a:cs typeface="Times New Roman"/>
              </a:rPr>
              <a:t>и положительная оценка ответа</a:t>
            </a:r>
            <a:endParaRPr lang="ru-RU" sz="2400" dirty="0"/>
          </a:p>
        </p:txBody>
      </p:sp>
      <p:pic>
        <p:nvPicPr>
          <p:cNvPr id="13" name="Рисунок 12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532EA22-26FC-8EEE-AAEC-F72FA4457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278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Судья мужской со сплошной заливкой">
            <a:extLst>
              <a:ext uri="{FF2B5EF4-FFF2-40B4-BE49-F238E27FC236}">
                <a16:creationId xmlns:a16="http://schemas.microsoft.com/office/drawing/2014/main" id="{57CE7B61-736C-2C8B-6E20-EC67FBD3F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6762" y="603057"/>
            <a:ext cx="1779882" cy="1779882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82A4215D-CE1A-01DF-5DFC-2F8FE3735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2194" y="3843446"/>
            <a:ext cx="5929241" cy="16067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Взыскано:</a:t>
            </a:r>
            <a:endParaRPr lang="ru-RU" sz="2400"/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по решениям мировых судей -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80 000 рублей</a:t>
            </a: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; </a:t>
            </a:r>
            <a:endParaRPr lang="ru-RU" sz="2400"/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по постановлениям ССП -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616 147 руб</a:t>
            </a:r>
            <a:r>
              <a:rPr lang="ru-RU" sz="24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B780918-C837-3CE6-D825-C659D66F7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B5E4C4-DD11-9074-E4E9-674055B03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11</a:t>
            </a:fld>
            <a:endParaRPr lang="ru-RU"/>
          </a:p>
        </p:txBody>
      </p:sp>
      <p:pic>
        <p:nvPicPr>
          <p:cNvPr id="9" name="Рисунок 8" descr="Неуравновешенные веса со сплошной заливкой">
            <a:extLst>
              <a:ext uri="{FF2B5EF4-FFF2-40B4-BE49-F238E27FC236}">
                <a16:creationId xmlns:a16="http://schemas.microsoft.com/office/drawing/2014/main" id="{E3CD0249-5574-844D-F557-F8BD6EDC6F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690" y="3843482"/>
            <a:ext cx="1826917" cy="1798695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3AB3417A-6AB2-058B-8113-C2223B5CED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368806"/>
              </p:ext>
            </p:extLst>
          </p:nvPr>
        </p:nvGraphicFramePr>
        <p:xfrm>
          <a:off x="-421410" y="792020"/>
          <a:ext cx="7146636" cy="5245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7" name="TextBox 116">
            <a:extLst>
              <a:ext uri="{FF2B5EF4-FFF2-40B4-BE49-F238E27FC236}">
                <a16:creationId xmlns:a16="http://schemas.microsoft.com/office/drawing/2014/main" id="{234D8CB3-6A7B-86D3-B1E9-4CB1168D921D}"/>
              </a:ext>
            </a:extLst>
          </p:cNvPr>
          <p:cNvSpPr txBox="1"/>
          <p:nvPr/>
        </p:nvSpPr>
        <p:spPr>
          <a:xfrm>
            <a:off x="5177189" y="2472808"/>
            <a:ext cx="4864610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latin typeface="Times New Roman"/>
              </a:rPr>
              <a:t>На</a:t>
            </a:r>
            <a:r>
              <a:rPr lang="ru-RU" sz="2800" baseline="0" dirty="0">
                <a:latin typeface="Times New Roman"/>
              </a:rPr>
              <a:t> исполнении в ССП находятся 568 постановлений.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64373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на открытом воздухе, строительство, окно,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321CAD37-16F5-9B47-80BA-E028C4759D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6699" r="4" b="6782"/>
          <a:stretch/>
        </p:blipFill>
        <p:spPr>
          <a:xfrm>
            <a:off x="509136" y="10"/>
            <a:ext cx="3517876" cy="2282808"/>
          </a:xfrm>
          <a:custGeom>
            <a:avLst/>
            <a:gdLst/>
            <a:ahLst/>
            <a:cxnLst/>
            <a:rect l="l" t="t" r="r" b="b"/>
            <a:pathLst>
              <a:path w="3517876" h="2282818">
                <a:moveTo>
                  <a:pt x="339471" y="0"/>
                </a:moveTo>
                <a:lnTo>
                  <a:pt x="3517876" y="0"/>
                </a:lnTo>
                <a:lnTo>
                  <a:pt x="3471247" y="312174"/>
                </a:lnTo>
                <a:lnTo>
                  <a:pt x="3471133" y="312174"/>
                </a:lnTo>
                <a:lnTo>
                  <a:pt x="3176778" y="2282818"/>
                </a:lnTo>
                <a:lnTo>
                  <a:pt x="0" y="2282818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на открытом воздухе, дорога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B7362253-1F16-7722-B0AE-417DAEF433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r="13025" b="-4"/>
          <a:stretch/>
        </p:blipFill>
        <p:spPr>
          <a:xfrm>
            <a:off x="169666" y="2289183"/>
            <a:ext cx="3514822" cy="2273270"/>
          </a:xfrm>
          <a:custGeom>
            <a:avLst/>
            <a:gdLst/>
            <a:ahLst/>
            <a:cxnLst/>
            <a:rect l="l" t="t" r="r" b="b"/>
            <a:pathLst>
              <a:path w="3514822" h="2273270">
                <a:moveTo>
                  <a:pt x="338051" y="0"/>
                </a:moveTo>
                <a:lnTo>
                  <a:pt x="3514822" y="0"/>
                </a:lnTo>
                <a:lnTo>
                  <a:pt x="3175264" y="2273270"/>
                </a:lnTo>
                <a:lnTo>
                  <a:pt x="0" y="2273270"/>
                </a:lnTo>
                <a:close/>
              </a:path>
            </a:pathLst>
          </a:custGeom>
        </p:spPr>
      </p:pic>
      <p:pic>
        <p:nvPicPr>
          <p:cNvPr id="6" name="Рисунок 5" descr="Изображение выглядит как одежда, на открытом воздухе, обувь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7151B0D5-3679-30D1-8FCF-FC0D3537AB1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24669" r="-2" b="24093"/>
          <a:stretch/>
        </p:blipFill>
        <p:spPr>
          <a:xfrm>
            <a:off x="-10633" y="4565636"/>
            <a:ext cx="3355563" cy="2292364"/>
          </a:xfrm>
          <a:custGeom>
            <a:avLst/>
            <a:gdLst/>
            <a:ahLst/>
            <a:cxnLst/>
            <a:rect l="l" t="t" r="r" b="b"/>
            <a:pathLst>
              <a:path w="3355563" h="2292364">
                <a:moveTo>
                  <a:pt x="180299" y="0"/>
                </a:moveTo>
                <a:lnTo>
                  <a:pt x="3355563" y="0"/>
                </a:lnTo>
                <a:lnTo>
                  <a:pt x="3013153" y="2292364"/>
                </a:lnTo>
                <a:lnTo>
                  <a:pt x="0" y="2292364"/>
                </a:lnTo>
                <a:lnTo>
                  <a:pt x="0" y="1212444"/>
                </a:lnTo>
                <a:close/>
              </a:path>
            </a:pathLst>
          </a:custGeom>
        </p:spPr>
      </p:pic>
      <p:sp>
        <p:nvSpPr>
          <p:cNvPr id="12" name="Isosceles Triangle 30">
            <a:extLst>
              <a:ext uri="{FF2B5EF4-FFF2-40B4-BE49-F238E27FC236}">
                <a16:creationId xmlns:a16="http://schemas.microsoft.com/office/drawing/2014/main" id="{601DBFE7-59F3-41F8-BC4E-83FB08639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0634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5AC3254-FB46-4BDF-B7F2-2D039653A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232" y="2282818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D6280CF-E187-4C89-97A6-CE354B277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2696" y="4565636"/>
            <a:ext cx="32060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30">
            <a:extLst>
              <a:ext uri="{FF2B5EF4-FFF2-40B4-BE49-F238E27FC236}">
                <a16:creationId xmlns:a16="http://schemas.microsoft.com/office/drawing/2014/main" id="{AB636136-2572-47F5-B45E-4AE6AD867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97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13579-CF12-817A-6CDF-3C91FD8F4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521" y="2579758"/>
            <a:ext cx="5801516" cy="27706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/>
                <a:cs typeface="Times New Roman"/>
              </a:rPr>
              <a:t>Деятельность комиссий была и остается рычагом для наведения порядка в  городе, чтобы он стал чище, чтобы жители соблюдали Правила благоустройства, чтобы не оставались безнаказанными те, кто создает проблемы для добропорядочных граждан.  </a:t>
            </a:r>
            <a:endParaRPr lang="ru-RU" sz="2400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946080A-904D-A2BE-B4FE-F70977AF3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19954A3-9DFD-4C44-94BA-B95130A3BA1C}" type="slidenum">
              <a:rPr lang="en-US" dirty="0"/>
              <a:pPr>
                <a:spcAft>
                  <a:spcPts val="600"/>
                </a:spcAft>
              </a:pPr>
              <a:t>12</a:t>
            </a:fld>
            <a:endParaRPr lang="ru-RU"/>
          </a:p>
        </p:txBody>
      </p:sp>
      <p:pic>
        <p:nvPicPr>
          <p:cNvPr id="4" name="Рисунок 3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A058CB6B-F015-CC4C-892C-8A25BBA35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  <p:pic>
        <p:nvPicPr>
          <p:cNvPr id="8" name="Рисунок 7" descr="Комментарий &quot;Важно&quot; контур">
            <a:extLst>
              <a:ext uri="{FF2B5EF4-FFF2-40B4-BE49-F238E27FC236}">
                <a16:creationId xmlns:a16="http://schemas.microsoft.com/office/drawing/2014/main" id="{C5B5929E-ED6B-8297-9264-83E53F1C9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8833" y="766998"/>
            <a:ext cx="2069891" cy="206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71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на открытом воздухе, транспортное средство, Наземный транспорт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B7351F31-9941-7073-FB7D-0E87EFC765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308" b="1"/>
          <a:stretch/>
        </p:blipFill>
        <p:spPr>
          <a:xfrm>
            <a:off x="212548" y="-1"/>
            <a:ext cx="4671437" cy="4236855"/>
          </a:xfrm>
          <a:custGeom>
            <a:avLst/>
            <a:gdLst/>
            <a:ahLst/>
            <a:cxnLst/>
            <a:rect l="l" t="t" r="r" b="b"/>
            <a:pathLst>
              <a:path w="4671437" h="4236855">
                <a:moveTo>
                  <a:pt x="630049" y="0"/>
                </a:moveTo>
                <a:lnTo>
                  <a:pt x="4671437" y="0"/>
                </a:lnTo>
                <a:lnTo>
                  <a:pt x="4671437" y="1"/>
                </a:lnTo>
                <a:lnTo>
                  <a:pt x="3814017" y="1"/>
                </a:lnTo>
                <a:lnTo>
                  <a:pt x="3181159" y="4236855"/>
                </a:lnTo>
                <a:lnTo>
                  <a:pt x="0" y="4236855"/>
                </a:lnTo>
                <a:close/>
              </a:path>
            </a:pathLst>
          </a:custGeom>
        </p:spPr>
      </p:pic>
      <p:pic>
        <p:nvPicPr>
          <p:cNvPr id="16" name="Рисунок 15" descr="Изображение выглядит как на открытом воздухе, трава,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4E064B6-5084-A102-20E6-01AAC0354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49" r="19313" b="-1"/>
          <a:stretch/>
        </p:blipFill>
        <p:spPr>
          <a:xfrm>
            <a:off x="20" y="4235547"/>
            <a:ext cx="3393882" cy="2622453"/>
          </a:xfrm>
          <a:custGeom>
            <a:avLst/>
            <a:gdLst/>
            <a:ahLst/>
            <a:cxnLst/>
            <a:rect l="l" t="t" r="r" b="b"/>
            <a:pathLst>
              <a:path w="3393902" h="2622453">
                <a:moveTo>
                  <a:pt x="212741" y="0"/>
                </a:moveTo>
                <a:lnTo>
                  <a:pt x="3393902" y="0"/>
                </a:lnTo>
                <a:lnTo>
                  <a:pt x="3002186" y="2622453"/>
                </a:lnTo>
                <a:lnTo>
                  <a:pt x="0" y="2622453"/>
                </a:lnTo>
                <a:lnTo>
                  <a:pt x="0" y="1430607"/>
                </a:lnTo>
                <a:close/>
              </a:path>
            </a:pathLst>
          </a:custGeom>
        </p:spPr>
      </p:pic>
      <p:sp>
        <p:nvSpPr>
          <p:cNvPr id="21" name="Isosceles Triangle 30">
            <a:extLst>
              <a:ext uri="{FF2B5EF4-FFF2-40B4-BE49-F238E27FC236}">
                <a16:creationId xmlns:a16="http://schemas.microsoft.com/office/drawing/2014/main" id="{47F84956-48F4-4B90-ACFA-EB0EAC390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A3C2A43-ABEE-4B08-B7AA-35E4BF568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2887" y="4236854"/>
            <a:ext cx="32639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бъект 12">
            <a:extLst>
              <a:ext uri="{FF2B5EF4-FFF2-40B4-BE49-F238E27FC236}">
                <a16:creationId xmlns:a16="http://schemas.microsoft.com/office/drawing/2014/main" id="{601B1AE7-3A8D-15C3-44A4-9C38C4A2A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1008" y="922218"/>
            <a:ext cx="5747986" cy="560868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endParaRPr lang="ru-RU" sz="2800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ru-RU">
              <a:latin typeface="Times New Roman"/>
              <a:cs typeface="Times New Roman"/>
            </a:endParaRPr>
          </a:p>
        </p:txBody>
      </p:sp>
      <p:pic>
        <p:nvPicPr>
          <p:cNvPr id="5" name="Рисунок 4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B9FDF9B7-96C1-9F22-0B19-667521A14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1BB358B-1F1A-3554-B629-6A6CD34B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2</a:t>
            </a:fld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4B8E0FAE-F090-9F1B-104E-110209E10B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5489042"/>
              </p:ext>
            </p:extLst>
          </p:nvPr>
        </p:nvGraphicFramePr>
        <p:xfrm>
          <a:off x="4058869" y="687894"/>
          <a:ext cx="6457970" cy="5170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76223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колесо, транспортное средство, Наземный транспорт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227B2485-CB1D-513B-3169-FC325A7048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53"/>
          <a:stretch/>
        </p:blipFill>
        <p:spPr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</p:spPr>
      </p:pic>
      <p:pic>
        <p:nvPicPr>
          <p:cNvPr id="7" name="Рисунок 6" descr="Изображение выглядит как текст, на открытом воздухе, строитель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865D6A77-844C-B166-2FF5-E9ADBA60F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96" r="-2" b="29135"/>
          <a:stretch/>
        </p:blipFill>
        <p:spPr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CB27DD-D98C-4A82-9A5E-422827825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Isosceles Triangle 30">
            <a:extLst>
              <a:ext uri="{FF2B5EF4-FFF2-40B4-BE49-F238E27FC236}">
                <a16:creationId xmlns:a16="http://schemas.microsoft.com/office/drawing/2014/main" id="{A912E26A-2737-4A42-92C0-4ED8933C8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1C2734-91F8-AE4F-7763-A430FFD26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7507" y="303885"/>
            <a:ext cx="5694324" cy="6424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1600" b="1" dirty="0">
                <a:latin typeface="Times New Roman"/>
                <a:cs typeface="Times New Roman"/>
              </a:rPr>
              <a:t>Основными административными правонарушениями, по выявлению которых работают административные комиссии являются:</a:t>
            </a:r>
            <a:endParaRPr lang="ru-RU" sz="1600" dirty="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 содержание прилегающих к объектам благоустройства территорий (летом — это наличие мусора, </a:t>
            </a:r>
            <a:r>
              <a:rPr lang="ru-RU" sz="1200" err="1">
                <a:latin typeface="Times New Roman"/>
                <a:cs typeface="Times New Roman"/>
              </a:rPr>
              <a:t>неокос</a:t>
            </a:r>
            <a:r>
              <a:rPr lang="ru-RU" sz="1200" dirty="0">
                <a:latin typeface="Times New Roman"/>
                <a:cs typeface="Times New Roman"/>
              </a:rPr>
              <a:t>, складирование и хранение строительных материалов, древесных отходов; зимой - наличие наледи, навалов снега);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ненадлежащее содержание фасадов (в летнее время - отсутствие восстановления разрушенных фасадов, наличие посторонних надписей и граффити); в зимнее время - наличие ледяных образований на крышах);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проведение земляных работ без соответствующего разрешения;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 непринятие мер по восстановлению нарушенного состояния участков территорий общего пользования населенных пунктов после проведения земляных работ;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состояние земельных участков, в части непринятия мер по ликвидации борщевика Сосновского);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самовольная установка либо эксплуатация временных объектов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незаконная установка информационных и рекламных конструкций;</a:t>
            </a:r>
            <a:endParaRPr lang="ru-RU" sz="1200">
              <a:latin typeface="Trebuchet MS" panose="020B0603020202020204"/>
              <a:cs typeface="Times New Roman"/>
            </a:endParaRPr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правонарушения автовладельцев (размещение ТС за озелененной территории, хранение ТС (хранение — нахождение без перемещения более 10 дней), размещение разукомплектованных или неисправных механических транспортных средств на муниципальных территорий;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нарушения правил выгула и содержания животных;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складирование мусора в не предназначенных для этих целей местах;</a:t>
            </a:r>
            <a:endParaRPr lang="ru-RU" sz="1200"/>
          </a:p>
          <a:p>
            <a:pPr>
              <a:lnSpc>
                <a:spcPct val="90000"/>
              </a:lnSpc>
            </a:pPr>
            <a:r>
              <a:rPr lang="ru-RU" sz="1200" dirty="0">
                <a:latin typeface="Times New Roman"/>
                <a:cs typeface="Times New Roman"/>
              </a:rPr>
              <a:t>нарушение тишины и покоя граждан в ночное время, за допущение нападения собак на других животных и людей (рассмотрение материалов и административных протоколов, поступающих из УМВД России по городу Калуге).</a:t>
            </a:r>
            <a:endParaRPr lang="ru-RU" sz="1200" b="1" dirty="0"/>
          </a:p>
          <a:p>
            <a:pPr>
              <a:lnSpc>
                <a:spcPct val="90000"/>
              </a:lnSpc>
            </a:pPr>
            <a:endParaRPr lang="ru-RU" sz="700"/>
          </a:p>
        </p:txBody>
      </p:sp>
      <p:pic>
        <p:nvPicPr>
          <p:cNvPr id="5" name="Рисунок 4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5A30491-3138-7CCE-CD20-44920CCC4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EF8358-D903-92FC-2BF7-888DD434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23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8C829-8AA3-4FB7-AA3F-FABCF03A0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6801" y="2266525"/>
            <a:ext cx="6066268" cy="36181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ru-RU" sz="20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algn="ctr">
              <a:lnSpc>
                <a:spcPct val="90000"/>
              </a:lnSpc>
              <a:buNone/>
            </a:pPr>
            <a:r>
              <a:rPr lang="ru-RU" sz="3200" dirty="0">
                <a:solidFill>
                  <a:schemeClr val="tx2"/>
                </a:solidFill>
                <a:latin typeface="Times New Roman"/>
                <a:ea typeface="+mn-lt"/>
                <a:cs typeface="Times New Roman"/>
              </a:rPr>
              <a:t>Более </a:t>
            </a:r>
            <a:r>
              <a:rPr lang="ru-RU" sz="3200" b="1" dirty="0">
                <a:solidFill>
                  <a:schemeClr val="tx2"/>
                </a:solidFill>
                <a:latin typeface="Times New Roman"/>
                <a:ea typeface="+mn-lt"/>
                <a:cs typeface="Times New Roman"/>
              </a:rPr>
              <a:t>30% </a:t>
            </a:r>
            <a:r>
              <a:rPr lang="ru-RU" sz="3200" dirty="0">
                <a:solidFill>
                  <a:schemeClr val="tx2"/>
                </a:solidFill>
                <a:latin typeface="Times New Roman"/>
                <a:ea typeface="+mn-lt"/>
                <a:cs typeface="Times New Roman"/>
              </a:rPr>
              <a:t>(</a:t>
            </a:r>
            <a:r>
              <a:rPr lang="ru-RU" sz="3200" b="1" dirty="0">
                <a:solidFill>
                  <a:schemeClr val="tx2"/>
                </a:solidFill>
                <a:latin typeface="Times New Roman"/>
                <a:ea typeface="+mn-lt"/>
                <a:cs typeface="Times New Roman"/>
              </a:rPr>
              <a:t>359</a:t>
            </a:r>
            <a:r>
              <a:rPr lang="ru-RU" sz="3200" dirty="0">
                <a:solidFill>
                  <a:schemeClr val="tx2"/>
                </a:solidFill>
                <a:latin typeface="Times New Roman"/>
                <a:ea typeface="+mn-lt"/>
                <a:cs typeface="Times New Roman"/>
              </a:rPr>
              <a:t>) правонарушений устранено без составления административных протоколов</a:t>
            </a:r>
            <a:endParaRPr lang="ru-RU" sz="3200" dirty="0">
              <a:solidFill>
                <a:schemeClr val="tx2"/>
              </a:solidFill>
              <a:latin typeface="Trebuchet MS" panose="020B0603020202020204"/>
              <a:ea typeface="+mn-lt"/>
              <a:cs typeface="Times New Roman"/>
            </a:endParaRPr>
          </a:p>
          <a:p>
            <a:pPr algn="ctr">
              <a:lnSpc>
                <a:spcPct val="90000"/>
              </a:lnSpc>
              <a:buNone/>
            </a:pPr>
            <a:endParaRPr lang="ru-RU" sz="20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None/>
            </a:pPr>
            <a:endParaRPr lang="ru-RU" sz="200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Font typeface="Wingdings" charset="2"/>
              <a:buChar char="§"/>
            </a:pPr>
            <a:endParaRPr lang="ru-RU" sz="1000">
              <a:solidFill>
                <a:srgbClr val="FFFFFF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D2A7E32-D9DC-E8F2-7C6C-57BF15AAA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62553" y="6041362"/>
            <a:ext cx="56618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19954A3-9DFD-4C44-94BA-B95130A3BA1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Рисунок 4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2284F47-173F-C4E5-979E-16A05995D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673" y="88019"/>
            <a:ext cx="2072806" cy="585965"/>
          </a:xfrm>
          <a:prstGeom prst="rect">
            <a:avLst/>
          </a:prstGeom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7C95EE4-A194-8D9F-BE52-D22E6DF081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927125"/>
              </p:ext>
            </p:extLst>
          </p:nvPr>
        </p:nvGraphicFramePr>
        <p:xfrm>
          <a:off x="260750" y="2268650"/>
          <a:ext cx="4758332" cy="282552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61882">
                  <a:extLst>
                    <a:ext uri="{9D8B030D-6E8A-4147-A177-3AD203B41FA5}">
                      <a16:colId xmlns:a16="http://schemas.microsoft.com/office/drawing/2014/main" val="4230429110"/>
                    </a:ext>
                  </a:extLst>
                </a:gridCol>
                <a:gridCol w="1248225">
                  <a:extLst>
                    <a:ext uri="{9D8B030D-6E8A-4147-A177-3AD203B41FA5}">
                      <a16:colId xmlns:a16="http://schemas.microsoft.com/office/drawing/2014/main" val="2099687744"/>
                    </a:ext>
                  </a:extLst>
                </a:gridCol>
                <a:gridCol w="1248225">
                  <a:extLst>
                    <a:ext uri="{9D8B030D-6E8A-4147-A177-3AD203B41FA5}">
                      <a16:colId xmlns:a16="http://schemas.microsoft.com/office/drawing/2014/main" val="1065107482"/>
                    </a:ext>
                  </a:extLst>
                </a:gridCol>
              </a:tblGrid>
              <a:tr h="593183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ru-RU" sz="1700" cap="all" spc="150" dirty="0">
                        <a:solidFill>
                          <a:srgbClr val="FFFFFF"/>
                        </a:solidFill>
                      </a:endParaRPr>
                    </a:p>
                  </a:txBody>
                  <a:tcPr marL="146666" marR="146666" marT="146666" marB="146666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cap="all" spc="150" dirty="0">
                          <a:solidFill>
                            <a:srgbClr val="FFFFFF"/>
                          </a:solidFill>
                        </a:rPr>
                        <a:t>2023</a:t>
                      </a:r>
                      <a:endParaRPr lang="ru-RU" dirty="0"/>
                    </a:p>
                  </a:txBody>
                  <a:tcPr marL="146666" marR="146666" marT="146666" marB="146666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cap="all" spc="150" dirty="0">
                          <a:solidFill>
                            <a:srgbClr val="FFFFFF"/>
                          </a:solidFill>
                        </a:rPr>
                        <a:t>2024</a:t>
                      </a:r>
                    </a:p>
                  </a:txBody>
                  <a:tcPr marL="146666" marR="146666" marT="146666" marB="146666" anchor="b"/>
                </a:tc>
                <a:extLst>
                  <a:ext uri="{0D108BD9-81ED-4DB2-BD59-A6C34878D82A}">
                    <a16:rowId xmlns:a16="http://schemas.microsoft.com/office/drawing/2014/main" val="2379823781"/>
                  </a:ext>
                </a:extLst>
              </a:tr>
              <a:tr h="7561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Всего правонарушений</a:t>
                      </a:r>
                    </a:p>
                  </a:txBody>
                  <a:tcPr marL="146666" marR="146666" marT="146666" marB="146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1921</a:t>
                      </a:r>
                    </a:p>
                  </a:txBody>
                  <a:tcPr marL="146666" marR="146666" marT="146666" marB="146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1104</a:t>
                      </a:r>
                    </a:p>
                  </a:txBody>
                  <a:tcPr marL="146666" marR="146666" marT="146666" marB="146666"/>
                </a:tc>
                <a:extLst>
                  <a:ext uri="{0D108BD9-81ED-4DB2-BD59-A6C34878D82A}">
                    <a16:rowId xmlns:a16="http://schemas.microsoft.com/office/drawing/2014/main" val="129913014"/>
                  </a:ext>
                </a:extLst>
              </a:tr>
              <a:tr h="54429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Физические лица</a:t>
                      </a:r>
                    </a:p>
                  </a:txBody>
                  <a:tcPr marL="146666" marR="146666" marT="146666" marB="146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1536</a:t>
                      </a:r>
                    </a:p>
                    <a:p>
                      <a:pPr lvl="0" algn="ctr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(80%)</a:t>
                      </a:r>
                    </a:p>
                  </a:txBody>
                  <a:tcPr marL="146666" marR="146666" marT="146666" marB="14666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717 </a:t>
                      </a:r>
                    </a:p>
                    <a:p>
                      <a:pPr lvl="0" algn="ctr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(64,9%)</a:t>
                      </a:r>
                    </a:p>
                  </a:txBody>
                  <a:tcPr marL="146666" marR="146666" marT="146666" marB="146666"/>
                </a:tc>
                <a:extLst>
                  <a:ext uri="{0D108BD9-81ED-4DB2-BD59-A6C34878D82A}">
                    <a16:rowId xmlns:a16="http://schemas.microsoft.com/office/drawing/2014/main" val="3108353975"/>
                  </a:ext>
                </a:extLst>
              </a:tr>
              <a:tr h="7561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Юридические лица</a:t>
                      </a:r>
                    </a:p>
                  </a:txBody>
                  <a:tcPr marL="146666" marR="146666" marT="146666" marB="146666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385</a:t>
                      </a:r>
                    </a:p>
                    <a:p>
                      <a:pPr lvl="0" algn="ctr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(20%)</a:t>
                      </a:r>
                    </a:p>
                  </a:txBody>
                  <a:tcPr marL="146666" marR="146666" marT="146666" marB="146666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387</a:t>
                      </a:r>
                    </a:p>
                    <a:p>
                      <a:pPr lvl="0" algn="ctr">
                        <a:buNone/>
                      </a:pPr>
                      <a:r>
                        <a:rPr lang="ru-RU" sz="1400" cap="none" spc="0" dirty="0">
                          <a:solidFill>
                            <a:srgbClr val="000000"/>
                          </a:solidFill>
                        </a:rPr>
                        <a:t>(35,1%)</a:t>
                      </a:r>
                    </a:p>
                  </a:txBody>
                  <a:tcPr marL="146666" marR="146666" marT="146666" marB="146666"/>
                </a:tc>
                <a:extLst>
                  <a:ext uri="{0D108BD9-81ED-4DB2-BD59-A6C34878D82A}">
                    <a16:rowId xmlns:a16="http://schemas.microsoft.com/office/drawing/2014/main" val="3656559116"/>
                  </a:ext>
                </a:extLst>
              </a:tr>
            </a:tbl>
          </a:graphicData>
        </a:graphic>
      </p:graphicFrame>
      <p:pic>
        <p:nvPicPr>
          <p:cNvPr id="6" name="Рисунок 5" descr="Расширение бизнеса контур">
            <a:extLst>
              <a:ext uri="{FF2B5EF4-FFF2-40B4-BE49-F238E27FC236}">
                <a16:creationId xmlns:a16="http://schemas.microsoft.com/office/drawing/2014/main" id="{EAE51501-2899-17EE-59EE-0FD6DBED6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5932" y="1716375"/>
            <a:ext cx="1168400" cy="114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57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C836659-6D25-F242-235C-18DD38326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631" y="457849"/>
            <a:ext cx="8982371" cy="55835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000" i="1" dirty="0">
                <a:solidFill>
                  <a:schemeClr val="tx2"/>
                </a:solidFill>
                <a:latin typeface="Times New Roman"/>
                <a:cs typeface="Times New Roman"/>
              </a:rPr>
              <a:t> </a:t>
            </a:r>
            <a:endParaRPr lang="ru-RU" sz="200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  <a:buFont typeface="Wingdings,Sans-Serif" charset="2"/>
              <a:buChar char="§"/>
            </a:pPr>
            <a:endParaRPr lang="ru-RU" sz="10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5788B3-7173-DC9A-4D14-20DC28AE6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5</a:t>
            </a:fld>
            <a:endParaRPr lang="en-US" dirty="0"/>
          </a:p>
        </p:txBody>
      </p:sp>
      <p:pic>
        <p:nvPicPr>
          <p:cNvPr id="6" name="Рисунок 5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1A34081-43D9-4612-A791-42428EDBD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6673" y="88019"/>
            <a:ext cx="2072806" cy="585965"/>
          </a:xfrm>
          <a:prstGeom prst="rect">
            <a:avLst/>
          </a:prstGeom>
        </p:spPr>
      </p:pic>
      <p:graphicFrame>
        <p:nvGraphicFramePr>
          <p:cNvPr id="77" name="Схема 76">
            <a:extLst>
              <a:ext uri="{FF2B5EF4-FFF2-40B4-BE49-F238E27FC236}">
                <a16:creationId xmlns:a16="http://schemas.microsoft.com/office/drawing/2014/main" id="{E4F14C79-7CBD-030B-8D9F-B27873D787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5356380"/>
              </p:ext>
            </p:extLst>
          </p:nvPr>
        </p:nvGraphicFramePr>
        <p:xfrm>
          <a:off x="152400" y="462280"/>
          <a:ext cx="7630160" cy="6207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54" name="Рисунок 353" descr="Изображение выглядит как на открытом воздухе, транспортное средство, небо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5A0A5C53-2518-6F51-325C-343F6EE7140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-248" r="20078" b="24505"/>
          <a:stretch/>
        </p:blipFill>
        <p:spPr>
          <a:xfrm>
            <a:off x="800443" y="2583"/>
            <a:ext cx="3172285" cy="2509139"/>
          </a:xfrm>
          <a:prstGeom prst="rect">
            <a:avLst/>
          </a:prstGeom>
        </p:spPr>
      </p:pic>
      <p:pic>
        <p:nvPicPr>
          <p:cNvPr id="355" name="Рисунок 354" descr="Изображение выглядит как на открытом воздухе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14269D3-6DA8-7B74-7C71-61EC11C6D68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-330" b="31683"/>
          <a:stretch/>
        </p:blipFill>
        <p:spPr>
          <a:xfrm>
            <a:off x="8314921" y="1809866"/>
            <a:ext cx="3138312" cy="2888227"/>
          </a:xfrm>
          <a:prstGeom prst="rect">
            <a:avLst/>
          </a:prstGeom>
        </p:spPr>
      </p:pic>
      <p:pic>
        <p:nvPicPr>
          <p:cNvPr id="374" name="Рисунок 373" descr="Изображение выглядит как на открытом воздухе, строительство, транспортное средство, окно&#10;&#10;Автоматически созданное описание">
            <a:extLst>
              <a:ext uri="{FF2B5EF4-FFF2-40B4-BE49-F238E27FC236}">
                <a16:creationId xmlns:a16="http://schemas.microsoft.com/office/drawing/2014/main" id="{00B78B2C-021F-6FA5-82DA-A9FF77A48AA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100" t="8721" r="10390" b="-247"/>
          <a:stretch/>
        </p:blipFill>
        <p:spPr>
          <a:xfrm>
            <a:off x="1553715" y="4444351"/>
            <a:ext cx="2629265" cy="241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3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Молоток судьи">
            <a:extLst>
              <a:ext uri="{FF2B5EF4-FFF2-40B4-BE49-F238E27FC236}">
                <a16:creationId xmlns:a16="http://schemas.microsoft.com/office/drawing/2014/main" id="{BC5222E2-3F3B-AC9C-B355-927EBC83C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8" y="601288"/>
            <a:ext cx="3055494" cy="309842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EC5BB35-79B4-94BC-54DC-A5A74C09D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634" y="17875"/>
            <a:ext cx="7079957" cy="6230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2800" b="1" dirty="0">
                <a:latin typeface="Times New Roman"/>
                <a:cs typeface="Times New Roman"/>
              </a:rPr>
              <a:t>Вынесены наказания в виде административных штрафов на сумму 2 271 000 руб.</a:t>
            </a:r>
          </a:p>
          <a:p>
            <a:pPr marL="0" indent="0">
              <a:lnSpc>
                <a:spcPct val="90000"/>
              </a:lnSpc>
              <a:buNone/>
            </a:pPr>
            <a:endParaRPr lang="ru-RU" sz="2000" dirty="0"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i="1" u="sng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ru-RU" sz="2000" b="1" i="1" dirty="0"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i="1" dirty="0"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800" b="1" dirty="0">
                <a:solidFill>
                  <a:schemeClr val="tx2"/>
                </a:solidFill>
                <a:latin typeface="Times New Roman"/>
                <a:cs typeface="Times New Roman"/>
              </a:rPr>
              <a:t>Сумма взысканных штрафов </a:t>
            </a:r>
            <a:r>
              <a:rPr lang="ru-RU" sz="2800" dirty="0">
                <a:solidFill>
                  <a:schemeClr val="tx2"/>
                </a:solidFill>
                <a:latin typeface="Times New Roman"/>
                <a:cs typeface="Times New Roman"/>
              </a:rPr>
              <a:t>-  </a:t>
            </a:r>
            <a:r>
              <a:rPr lang="ru-RU" sz="2800" b="1" dirty="0">
                <a:solidFill>
                  <a:schemeClr val="tx2"/>
                </a:solidFill>
                <a:latin typeface="Times New Roman"/>
                <a:cs typeface="Times New Roman"/>
              </a:rPr>
              <a:t>1 196 500 руб. </a:t>
            </a:r>
            <a:endParaRPr lang="ru-RU" sz="2800">
              <a:solidFill>
                <a:schemeClr val="tx2"/>
              </a:solidFill>
              <a:latin typeface="Trebuchet MS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b="1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chemeClr val="tx2"/>
                </a:solidFill>
                <a:latin typeface="Times New Roman"/>
                <a:cs typeface="Times New Roman"/>
              </a:rPr>
              <a:t>по постановлениям 2024 года - 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cs typeface="Times New Roman"/>
              </a:rPr>
              <a:t>594 000</a:t>
            </a:r>
            <a:r>
              <a:rPr lang="ru-RU" sz="2000" dirty="0">
                <a:solidFill>
                  <a:schemeClr val="tx2"/>
                </a:solidFill>
                <a:latin typeface="Times New Roman"/>
                <a:cs typeface="Times New Roman"/>
              </a:rPr>
              <a:t> руб. </a:t>
            </a:r>
          </a:p>
          <a:p>
            <a:pPr marL="0" indent="0">
              <a:lnSpc>
                <a:spcPct val="90000"/>
              </a:lnSpc>
              <a:buNone/>
            </a:pPr>
            <a:endParaRPr lang="ru-RU" sz="2000" dirty="0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000" dirty="0">
                <a:solidFill>
                  <a:schemeClr val="tx2"/>
                </a:solidFill>
                <a:latin typeface="Times New Roman"/>
                <a:cs typeface="Times New Roman"/>
              </a:rPr>
              <a:t>по постановлениям 2022-2023 годов - </a:t>
            </a:r>
            <a:r>
              <a:rPr lang="ru-RU" sz="2000" b="1" dirty="0">
                <a:solidFill>
                  <a:schemeClr val="tx2"/>
                </a:solidFill>
                <a:latin typeface="Times New Roman"/>
                <a:cs typeface="Times New Roman"/>
              </a:rPr>
              <a:t>602 500</a:t>
            </a:r>
            <a:r>
              <a:rPr lang="ru-RU" sz="2000" dirty="0">
                <a:solidFill>
                  <a:schemeClr val="tx2"/>
                </a:solidFill>
                <a:latin typeface="Times New Roman"/>
                <a:cs typeface="Times New Roman"/>
              </a:rPr>
              <a:t> руб.</a:t>
            </a:r>
            <a:endParaRPr lang="ru-RU" sz="2000">
              <a:solidFill>
                <a:schemeClr val="tx2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ru-RU" sz="2000" dirty="0"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ru-RU" sz="150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0266D2-273B-C95E-0F4E-D11546B31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19954A3-9DFD-4C44-94BA-B95130A3BA1C}" type="slidenum">
              <a:rPr lang="en-US" dirty="0"/>
              <a:pPr>
                <a:spcAft>
                  <a:spcPts val="600"/>
                </a:spcAft>
              </a:pPr>
              <a:t>6</a:t>
            </a:fld>
            <a:endParaRPr lang="ru-RU"/>
          </a:p>
        </p:txBody>
      </p:sp>
      <p:pic>
        <p:nvPicPr>
          <p:cNvPr id="4" name="Рисунок 3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3AE403FD-398B-6B23-63EC-BDE39BADB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  <p:pic>
        <p:nvPicPr>
          <p:cNvPr id="6" name="Рисунок 5" descr="Деньги контур">
            <a:extLst>
              <a:ext uri="{FF2B5EF4-FFF2-40B4-BE49-F238E27FC236}">
                <a16:creationId xmlns:a16="http://schemas.microsoft.com/office/drawing/2014/main" id="{F8318B4D-EB7B-FEED-328C-19D41EC276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79013" y="4798418"/>
            <a:ext cx="914400" cy="914400"/>
          </a:xfrm>
          <a:prstGeom prst="rect">
            <a:avLst/>
          </a:prstGeom>
        </p:spPr>
      </p:pic>
      <p:sp>
        <p:nvSpPr>
          <p:cNvPr id="2" name="Стрелка: вправо 1">
            <a:extLst>
              <a:ext uri="{FF2B5EF4-FFF2-40B4-BE49-F238E27FC236}">
                <a16:creationId xmlns:a16="http://schemas.microsoft.com/office/drawing/2014/main" id="{33964DA7-10E3-82F1-4966-77C3F5C09574}"/>
              </a:ext>
            </a:extLst>
          </p:cNvPr>
          <p:cNvSpPr/>
          <p:nvPr/>
        </p:nvSpPr>
        <p:spPr>
          <a:xfrm>
            <a:off x="2061620" y="4884769"/>
            <a:ext cx="986852" cy="5746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право 9">
            <a:extLst>
              <a:ext uri="{FF2B5EF4-FFF2-40B4-BE49-F238E27FC236}">
                <a16:creationId xmlns:a16="http://schemas.microsoft.com/office/drawing/2014/main" id="{1C9F7A94-80BD-F3E2-EA54-97F3A8EA0791}"/>
              </a:ext>
            </a:extLst>
          </p:cNvPr>
          <p:cNvSpPr/>
          <p:nvPr/>
        </p:nvSpPr>
        <p:spPr>
          <a:xfrm>
            <a:off x="2061146" y="5716040"/>
            <a:ext cx="986852" cy="5746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3EF147DD-35A3-D65A-9E7C-94EBB17E4239}"/>
              </a:ext>
            </a:extLst>
          </p:cNvPr>
          <p:cNvSpPr/>
          <p:nvPr/>
        </p:nvSpPr>
        <p:spPr>
          <a:xfrm rot="2640000">
            <a:off x="5109146" y="1286655"/>
            <a:ext cx="437213" cy="10867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9A51C02E-EEF9-B239-D362-A7BCC042773F}"/>
              </a:ext>
            </a:extLst>
          </p:cNvPr>
          <p:cNvSpPr/>
          <p:nvPr/>
        </p:nvSpPr>
        <p:spPr>
          <a:xfrm rot="-2700000">
            <a:off x="7501326" y="1286655"/>
            <a:ext cx="437213" cy="108678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7DA76E-0927-1223-9200-1138AD7DBC0C}"/>
              </a:ext>
            </a:extLst>
          </p:cNvPr>
          <p:cNvSpPr txBox="1"/>
          <p:nvPr/>
        </p:nvSpPr>
        <p:spPr>
          <a:xfrm>
            <a:off x="3060964" y="2460885"/>
            <a:ext cx="3144904" cy="707886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404040"/>
                </a:solidFill>
                <a:latin typeface="Times New Roman"/>
              </a:rPr>
              <a:t>Юридические лица</a:t>
            </a:r>
            <a:r>
              <a:rPr lang="ru-RU" sz="2000" baseline="0" dirty="0">
                <a:solidFill>
                  <a:srgbClr val="404040"/>
                </a:solidFill>
                <a:latin typeface="Times New Roman"/>
              </a:rPr>
              <a:t> - </a:t>
            </a:r>
            <a:r>
              <a:rPr lang="ru-RU" sz="2000" b="1" baseline="0" dirty="0">
                <a:solidFill>
                  <a:srgbClr val="404040"/>
                </a:solidFill>
                <a:latin typeface="Times New Roman"/>
              </a:rPr>
              <a:t>41 </a:t>
            </a:r>
            <a:r>
              <a:rPr lang="ru-RU" sz="2000" baseline="0" dirty="0">
                <a:solidFill>
                  <a:srgbClr val="404040"/>
                </a:solidFill>
                <a:latin typeface="Times New Roman"/>
              </a:rPr>
              <a:t>на сумму </a:t>
            </a:r>
            <a:r>
              <a:rPr lang="ru-RU" sz="2000" b="1" baseline="0" dirty="0">
                <a:solidFill>
                  <a:srgbClr val="404040"/>
                </a:solidFill>
                <a:latin typeface="Times New Roman"/>
              </a:rPr>
              <a:t>1 115 000 руб.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4849FB-6580-00F6-9560-DFE9E78AE1A8}"/>
              </a:ext>
            </a:extLst>
          </p:cNvPr>
          <p:cNvSpPr txBox="1"/>
          <p:nvPr/>
        </p:nvSpPr>
        <p:spPr>
          <a:xfrm>
            <a:off x="7182787" y="2460884"/>
            <a:ext cx="2860622" cy="707886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>
                <a:solidFill>
                  <a:srgbClr val="404040"/>
                </a:solidFill>
                <a:latin typeface="Times New Roman"/>
              </a:rPr>
              <a:t>Физические</a:t>
            </a:r>
            <a:r>
              <a:rPr lang="ru-RU" sz="2000" b="1" baseline="0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="1" dirty="0">
                <a:solidFill>
                  <a:srgbClr val="404040"/>
                </a:solidFill>
                <a:latin typeface="Times New Roman"/>
              </a:rPr>
              <a:t>лица </a:t>
            </a:r>
            <a:r>
              <a:rPr lang="ru-RU" sz="2000" b="1" baseline="0" dirty="0">
                <a:solidFill>
                  <a:srgbClr val="404040"/>
                </a:solidFill>
                <a:latin typeface="Times New Roman"/>
              </a:rPr>
              <a:t>– </a:t>
            </a:r>
            <a:r>
              <a:rPr lang="ru-RU" sz="2000" b="1" dirty="0">
                <a:solidFill>
                  <a:srgbClr val="404040"/>
                </a:solidFill>
                <a:latin typeface="Times New Roman"/>
              </a:rPr>
              <a:t>359</a:t>
            </a:r>
            <a:r>
              <a:rPr lang="ru-RU" sz="2000" b="1" baseline="0" dirty="0">
                <a:solidFill>
                  <a:srgbClr val="404040"/>
                </a:solidFill>
                <a:latin typeface="Times New Roman"/>
              </a:rPr>
              <a:t> </a:t>
            </a:r>
            <a:r>
              <a:rPr lang="ru-RU" sz="2000" baseline="0" dirty="0">
                <a:solidFill>
                  <a:srgbClr val="404040"/>
                </a:solidFill>
                <a:latin typeface="Times New Roman"/>
              </a:rPr>
              <a:t>на сумму </a:t>
            </a:r>
            <a:r>
              <a:rPr lang="ru-RU" sz="2000" b="1" baseline="0" dirty="0">
                <a:solidFill>
                  <a:srgbClr val="404040"/>
                </a:solidFill>
                <a:latin typeface="Times New Roman"/>
              </a:rPr>
              <a:t>1 156 000 руб</a:t>
            </a:r>
            <a:r>
              <a:rPr lang="ru-RU" sz="2000" baseline="0" dirty="0">
                <a:solidFill>
                  <a:srgbClr val="404040"/>
                </a:solidFill>
                <a:latin typeface="Times New Roman"/>
              </a:rPr>
              <a:t>.</a:t>
            </a:r>
            <a:r>
              <a:rPr lang="ru-RU" sz="2000" i="1" baseline="0" dirty="0">
                <a:solidFill>
                  <a:srgbClr val="404040"/>
                </a:solidFill>
                <a:latin typeface="Times New Roman"/>
              </a:rPr>
              <a:t> 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219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4AD6F28-E499-EF4D-F5DD-CFC0D751D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198" y="241810"/>
            <a:ext cx="9001186" cy="63737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cs typeface="Times New Roman"/>
              </a:rPr>
              <a:t>Основные административные правонарушения</a:t>
            </a:r>
          </a:p>
          <a:p>
            <a:pPr algn="ctr"/>
            <a:endParaRPr lang="ru-RU" sz="2400" dirty="0"/>
          </a:p>
        </p:txBody>
      </p:sp>
      <p:pic>
        <p:nvPicPr>
          <p:cNvPr id="4" name="Рисунок 3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0795449F-5D68-9060-79F4-81CFD0B52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4522E5-4544-7068-0AD0-635555A28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7</a:t>
            </a:fld>
            <a:endParaRPr lang="ru-RU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ECB33CF-76DC-E3AB-73FF-A055ABE0B225}"/>
              </a:ext>
              <a:ext uri="{147F2762-F138-4A5C-976F-8EAC2B608ADB}">
                <a16:predDERef xmlns:a16="http://schemas.microsoft.com/office/drawing/2014/main" pred="{6D2D22C1-45E6-23FA-F0FD-14C322F377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23794"/>
              </p:ext>
            </p:extLst>
          </p:nvPr>
        </p:nvGraphicFramePr>
        <p:xfrm>
          <a:off x="139699" y="960149"/>
          <a:ext cx="10225232" cy="5542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135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281721E-9B56-79FD-AC9F-F2FED03E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60" y="495478"/>
            <a:ext cx="10779186" cy="6364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cs typeface="Times New Roman"/>
              </a:rPr>
              <a:t>Выявлено 246 правонарушений среди сетевых магазинов:</a:t>
            </a:r>
            <a:endParaRPr lang="ru-RU" sz="2000" b="1" dirty="0"/>
          </a:p>
          <a:p>
            <a:pPr algn="just"/>
            <a:endParaRPr lang="ru-RU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0" indent="0" algn="just">
              <a:buNone/>
            </a:pPr>
            <a:endParaRPr lang="ru-RU" sz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E240261-ACCC-81EF-B954-A5C096CFE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3CFA3C9-9834-6F48-B17C-5C21A77FE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8</a:t>
            </a:fld>
            <a:endParaRPr 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A6E0C738-F477-0381-1E0E-86F61ACF39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4039958"/>
              </p:ext>
            </p:extLst>
          </p:nvPr>
        </p:nvGraphicFramePr>
        <p:xfrm>
          <a:off x="912519" y="1176866"/>
          <a:ext cx="5268148" cy="43161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Рисунок 31" descr="Изображение выглядит как на открытом воздухе, строительство, Контейнер для отходов, небо&#10;&#10;Автоматически созданное описание">
            <a:extLst>
              <a:ext uri="{FF2B5EF4-FFF2-40B4-BE49-F238E27FC236}">
                <a16:creationId xmlns:a16="http://schemas.microsoft.com/office/drawing/2014/main" id="{A7FA48E9-D76C-0164-E23A-7FBF09FB02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4189" y="1388757"/>
            <a:ext cx="3443581" cy="4575763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на открытом воздухе, красный, строительство, Контейнер для отходов&#10;&#10;Автоматически созданное описание">
            <a:extLst>
              <a:ext uri="{FF2B5EF4-FFF2-40B4-BE49-F238E27FC236}">
                <a16:creationId xmlns:a16="http://schemas.microsoft.com/office/drawing/2014/main" id="{1975D2D7-D3CA-622D-8D01-A094D2958DA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19900" r="-86" b="228"/>
          <a:stretch/>
        </p:blipFill>
        <p:spPr>
          <a:xfrm>
            <a:off x="6622241" y="3433611"/>
            <a:ext cx="2316570" cy="3286546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строительство, на открытом воздухе, дверь, Контейнер для отходов&#10;&#10;Автоматически созданное описание">
            <a:extLst>
              <a:ext uri="{FF2B5EF4-FFF2-40B4-BE49-F238E27FC236}">
                <a16:creationId xmlns:a16="http://schemas.microsoft.com/office/drawing/2014/main" id="{8C53EC78-951D-83A8-6BAA-711440552CD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20320" r="15266" b="15068"/>
          <a:stretch/>
        </p:blipFill>
        <p:spPr>
          <a:xfrm>
            <a:off x="6498450" y="965690"/>
            <a:ext cx="3303600" cy="193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88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 descr="Picture background">
            <a:extLst>
              <a:ext uri="{FF2B5EF4-FFF2-40B4-BE49-F238E27FC236}">
                <a16:creationId xmlns:a16="http://schemas.microsoft.com/office/drawing/2014/main" id="{6DFDEACD-D81A-9506-BFBB-AC1D8ECF6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" y="2669"/>
            <a:ext cx="4533900" cy="342900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A134F5-2A3F-4FC7-1270-EBBCDC84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44116-619D-BB18-3F84-8CA00AF53C8A}"/>
              </a:ext>
            </a:extLst>
          </p:cNvPr>
          <p:cNvSpPr txBox="1"/>
          <p:nvPr/>
        </p:nvSpPr>
        <p:spPr>
          <a:xfrm>
            <a:off x="6341293" y="855404"/>
            <a:ext cx="3822491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latin typeface="Times New Roman"/>
                <a:cs typeface="Times New Roman"/>
              </a:rPr>
              <a:t>203 автомобиля, подлежавших эвакуации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2B072A-D498-E602-AC74-9337AD60253F}"/>
              </a:ext>
            </a:extLst>
          </p:cNvPr>
          <p:cNvSpPr txBox="1"/>
          <p:nvPr/>
        </p:nvSpPr>
        <p:spPr>
          <a:xfrm>
            <a:off x="5833955" y="4180778"/>
            <a:ext cx="3855993" cy="95410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800" dirty="0">
                <a:latin typeface="Times New Roman"/>
                <a:cs typeface="Times New Roman"/>
              </a:rPr>
              <a:t>Убрано владельцами - 136 автомобилей</a:t>
            </a:r>
            <a:endParaRPr lang="ru-RU">
              <a:latin typeface="Times New Roman"/>
              <a:cs typeface="Times New Roman"/>
            </a:endParaRPr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CE0804E1-C5BF-E4B7-DDAD-33A3711D0BF3}"/>
              </a:ext>
            </a:extLst>
          </p:cNvPr>
          <p:cNvSpPr/>
          <p:nvPr/>
        </p:nvSpPr>
        <p:spPr>
          <a:xfrm rot="1440000">
            <a:off x="7585836" y="2361898"/>
            <a:ext cx="911901" cy="1548983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Picture background">
            <a:extLst>
              <a:ext uri="{FF2B5EF4-FFF2-40B4-BE49-F238E27FC236}">
                <a16:creationId xmlns:a16="http://schemas.microsoft.com/office/drawing/2014/main" id="{DDE23742-64DE-D9BE-AA86-A56798356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17519"/>
            <a:ext cx="4001654" cy="3038734"/>
          </a:xfrm>
          <a:prstGeom prst="rect">
            <a:avLst/>
          </a:prstGeom>
        </p:spPr>
      </p:pic>
      <p:pic>
        <p:nvPicPr>
          <p:cNvPr id="9" name="Рисунок 8" descr="Picture background">
            <a:extLst>
              <a:ext uri="{FF2B5EF4-FFF2-40B4-BE49-F238E27FC236}">
                <a16:creationId xmlns:a16="http://schemas.microsoft.com/office/drawing/2014/main" id="{B6072291-E429-5FE1-51C5-FB60D13EC68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11" b="12164"/>
          <a:stretch/>
        </p:blipFill>
        <p:spPr>
          <a:xfrm>
            <a:off x="2888673" y="2120467"/>
            <a:ext cx="2748976" cy="3211415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Шрифт, Графика, логотип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E25D0A40-AD62-2095-0928-6F0788ABD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0821" y="12760"/>
            <a:ext cx="2072806" cy="58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79183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455</Words>
  <Application>Microsoft Office PowerPoint</Application>
  <PresentationFormat>Широкоэкранный</PresentationFormat>
  <Paragraphs>94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Facet</vt:lpstr>
      <vt:lpstr>О деятельности административных комиссий муниципального  образования «Город Калуга»  за 9 месяцев 2024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деятельности административных комиссий муниципального  образования «Город Калуга»  за 9 месяцев 2024 года </dc:title>
  <dc:creator/>
  <cp:lastModifiedBy>Кочаловская Наталия Александровна</cp:lastModifiedBy>
  <cp:revision>769</cp:revision>
  <dcterms:created xsi:type="dcterms:W3CDTF">2024-10-04T06:09:16Z</dcterms:created>
  <dcterms:modified xsi:type="dcterms:W3CDTF">2024-10-06T19:18:15Z</dcterms:modified>
</cp:coreProperties>
</file>