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media/image10.svg" ContentType="image/svg"/>
  <Override PartName="/ppt/media/image12.svg" ContentType="image/svg"/>
  <Override PartName="/ppt/media/image14.svg" ContentType="image/svg"/>
  <Override PartName="/ppt/media/image16.svg" ContentType="image/svg"/>
  <Override PartName="/ppt/media/image25.svg" ContentType="image/svg"/>
  <Override PartName="/ppt/media/image27.svg" ContentType="image/svg"/>
  <Override PartName="/ppt/media/image29.svg" ContentType="image/svg"/>
  <Override PartName="/ppt/media/image31.svg" ContentType="image/svg"/>
  <Override PartName="/ppt/media/image6.svg" ContentType="image/svg"/>
  <Override PartName="/ppt/media/image8.svg" ContentType="image/sv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</p:sldMasterIdLst>
  <p:notesMasterIdLst>
    <p:notesMasterId r:id="rId20"/>
  </p:notesMasterIdLst>
  <p:sldIdLst>
    <p:sldId id="256" r:id="rId21"/>
    <p:sldId id="257" r:id="rId22"/>
    <p:sldId id="258" r:id="rId23"/>
    <p:sldId id="259" r:id="rId24"/>
    <p:sldId id="260" r:id="rId25"/>
    <p:sldId id="261" r:id="rId26"/>
    <p:sldId id="262" r:id="rId27"/>
    <p:sldId id="263" r:id="rId28"/>
    <p:sldId id="264" r:id="rId29"/>
    <p:sldId id="265" r:id="rId30"/>
    <p:sldId id="266" r:id="rId31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notesMaster" Target="notesMasters/notesMaster1.xml"/><Relationship Id="rId21" Type="http://schemas.openxmlformats.org/officeDocument/2006/relationships/slide" Target="slides/slide1.xml"/><Relationship Id="rId22" Type="http://schemas.openxmlformats.org/officeDocument/2006/relationships/slide" Target="slides/slide2.xml"/><Relationship Id="rId23" Type="http://schemas.openxmlformats.org/officeDocument/2006/relationships/slide" Target="slides/slide3.xml"/><Relationship Id="rId24" Type="http://schemas.openxmlformats.org/officeDocument/2006/relationships/slide" Target="slides/slide4.xml"/><Relationship Id="rId25" Type="http://schemas.openxmlformats.org/officeDocument/2006/relationships/slide" Target="slides/slide5.xml"/><Relationship Id="rId26" Type="http://schemas.openxmlformats.org/officeDocument/2006/relationships/slide" Target="slides/slide6.xml"/><Relationship Id="rId27" Type="http://schemas.openxmlformats.org/officeDocument/2006/relationships/slide" Target="slides/slide7.xml"/><Relationship Id="rId28" Type="http://schemas.openxmlformats.org/officeDocument/2006/relationships/slide" Target="slides/slide8.xml"/><Relationship Id="rId29" Type="http://schemas.openxmlformats.org/officeDocument/2006/relationships/slide" Target="slides/slide9.xml"/><Relationship Id="rId30" Type="http://schemas.openxmlformats.org/officeDocument/2006/relationships/slide" Target="slides/slide10.xml"/><Relationship Id="rId31" Type="http://schemas.openxmlformats.org/officeDocument/2006/relationships/slide" Target="slides/slide11.xml"/><Relationship Id="rId32" Type="http://schemas.openxmlformats.org/officeDocument/2006/relationships/presProps" Target="presProp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/>
          <a:lstStyle/>
          <a:p/>
        </c:rich>
      </c:tx>
      <c:layout/>
      <c:overlay val="0"/>
    </c:title>
    <c:autoTitleDeleted val="1"/>
    <c:plotArea>
      <c:layout>
        <c:manualLayout>
          <c:layoutTarget val="inner"/>
          <c:xMode val="edge"/>
          <c:yMode val="edge"/>
          <c:x val="0.0725614895410313"/>
          <c:y val="0.172133333333333"/>
          <c:w val="0.859244502336986"/>
          <c:h val="0.691466666666667"/>
        </c:manualLayout>
      </c:layout>
      <c:areaChart>
        <c:grouping val="standard"/>
        <c:ser>
          <c:idx val="0"/>
          <c:order val="0"/>
          <c:tx>
            <c:strRef>
              <c:f>label 0</c:f>
              <c:strCache>
                <c:ptCount val="1"/>
                <c:pt idx="0">
                  <c:v>Столбец 3</c:v>
                </c:pt>
              </c:strCache>
            </c:strRef>
          </c:tx>
          <c:spPr>
            <a:solidFill>
              <a:srgbClr val="27B8A4">
                <a:alpha val="50000"/>
              </a:srgbClr>
            </a:solidFill>
            <a:ln w="28575">
              <a:solidFill>
                <a:srgbClr val="27B8A4"/>
              </a:solidFill>
            </a:ln>
          </c:spPr>
          <c:dPt>
            <c:idx val="6"/>
            <c:spPr>
              <a:solidFill>
                <a:srgbClr val="77bc65">
                  <a:alpha val="50000"/>
                </a:srgbClr>
              </a:solidFill>
              <a:ln w="0">
                <a:noFill/>
              </a:ln>
            </c:spPr>
          </c:dPt>
          <c:dLbls>
            <c:numFmt formatCode="General" sourceLinked="0"/>
            <c:dLbl>
              <c:idx val="6"/>
              <c:numFmt formatCode="General" sourceLinked="0"/>
              <c:txPr>
                <a:bodyPr wrap="none"/>
                <a:lstStyle/>
                <a:p>
                  <a:pPr>
                    <a:defRPr b="1" sz="1200" spc="-1" strike="noStrike">
                      <a:solidFill>
                        <a:srgbClr val="000000"/>
                      </a:solidFill>
                      <a:latin typeface="Georgia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 </c:separator>
            </c:dLbl>
            <c:txPr>
              <a:bodyPr wrap="none"/>
              <a:lstStyle/>
              <a:p>
                <a:pPr>
                  <a:defRPr b="1" sz="1200" spc="-1" strike="noStrike">
                    <a:solidFill>
                      <a:srgbClr val="000000"/>
                    </a:solidFill>
                    <a:latin typeface="Georgi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7"/>
                <c:pt idx="0">
                  <c:v>2026</c:v>
                </c:pt>
                <c:pt idx="1">
                  <c:v>2025</c:v>
                </c:pt>
                <c:pt idx="2">
                  <c:v>2024</c:v>
                </c:pt>
                <c:pt idx="3">
                  <c:v>2023</c:v>
                </c:pt>
                <c:pt idx="4">
                  <c:v>2022</c:v>
                </c:pt>
                <c:pt idx="5">
                  <c:v>2021</c:v>
                </c:pt>
                <c:pt idx="6">
                  <c:v>2020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7"/>
                <c:pt idx="0">
                  <c:v>47.5</c:v>
                </c:pt>
                <c:pt idx="1">
                  <c:v>39.8</c:v>
                </c:pt>
                <c:pt idx="2">
                  <c:v>24.9</c:v>
                </c:pt>
                <c:pt idx="3">
                  <c:v>16.7</c:v>
                </c:pt>
                <c:pt idx="4">
                  <c:v>10.4</c:v>
                </c:pt>
                <c:pt idx="5">
                  <c:v>4.8</c:v>
                </c:pt>
                <c:pt idx="6">
                  <c:v>3.1</c:v>
                </c:pt>
              </c:numCache>
            </c:numRef>
          </c:val>
        </c:ser>
        <c:axId val="52314550"/>
        <c:axId val="92086507"/>
      </c:areaChart>
      <c:catAx>
        <c:axId val="52314550"/>
        <c:scaling>
          <c:orientation val="maxMin"/>
        </c:scaling>
        <c:delete val="0"/>
        <c:axPos val="b"/>
        <c:majorGridlines>
          <c:spPr>
            <a:ln cap="rnd" w="0">
              <a:solidFill>
                <a:srgbClr val="b3b3b3"/>
              </a:solidFill>
              <a:prstDash val="sysDash"/>
            </a:ln>
          </c:spPr>
        </c:majorGridlines>
        <c:title>
          <c:tx>
            <c:rich>
              <a:bodyPr rot="0"/>
              <a:lstStyle/>
              <a:p>
                <a:pPr>
                  <a:defRPr b="0" sz="900" spc="-1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b="0" sz="900" spc="-1" strike="noStrike">
                    <a:solidFill>
                      <a:srgbClr val="000000"/>
                    </a:solidFill>
                    <a:latin typeface="Arial"/>
                  </a:rPr>
                  <a:t>Заглавие</a:t>
                </a:r>
              </a:p>
            </c:rich>
          </c:tx>
          <c:overlay val="0"/>
          <c:spPr>
            <a:noFill/>
            <a:ln w="0">
              <a:noFill/>
            </a:ln>
          </c:spPr>
        </c:title>
        <c:numFmt formatCode="[$-419]dd/mm/yyyy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1" sz="900" spc="-1" strike="noStrike">
                <a:solidFill>
                  <a:srgbClr val="465054"/>
                </a:solidFill>
                <a:latin typeface="Aptos"/>
              </a:defRPr>
            </a:pPr>
          </a:p>
        </c:txPr>
        <c:crossAx val="92086507"/>
        <c:crosses val="autoZero"/>
        <c:auto val="1"/>
        <c:lblAlgn val="ctr"/>
        <c:lblOffset val="100"/>
        <c:noMultiLvlLbl val="0"/>
      </c:catAx>
      <c:valAx>
        <c:axId val="92086507"/>
        <c:scaling>
          <c:orientation val="minMax"/>
        </c:scaling>
        <c:delete val="1"/>
        <c:axPos val="l"/>
        <c:majorGridlines>
          <c:spPr>
            <a:ln w="7620">
              <a:solidFill>
                <a:srgbClr val="DCE4E4"/>
              </a:solidFill>
            </a:ln>
          </c:spPr>
        </c:majorGridlines>
        <c:title>
          <c:tx>
            <c:rich>
              <a:bodyPr rot="-5400000"/>
              <a:lstStyle/>
              <a:p>
                <a:pPr>
                  <a:defRPr b="0" sz="900" spc="-1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b="0" sz="900" spc="-1" strike="noStrike">
                    <a:solidFill>
                      <a:srgbClr val="000000"/>
                    </a:solidFill>
                    <a:latin typeface="Arial"/>
                  </a:rPr>
                  <a:t>Заглавие</a:t>
                </a:r>
              </a:p>
            </c:rich>
          </c:tx>
          <c:overlay val="0"/>
          <c:spPr>
            <a:noFill/>
            <a:ln w="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0" sz="900" spc="-1" strike="noStrike">
                <a:solidFill>
                  <a:srgbClr val="6E787C"/>
                </a:solidFill>
                <a:latin typeface="Aptos"/>
              </a:defRPr>
            </a:pPr>
          </a:p>
        </c:txPr>
        <c:crossAx val="52314550"/>
        <c:crossBetween val="midCat"/>
      </c:valAx>
      <c:spPr>
        <a:noFill/>
        <a:ln w="0">
          <a:noFill/>
        </a:ln>
      </c:spPr>
    </c:plotArea>
    <c:plotVisOnly val="1"/>
    <c:dispBlanksAs val="zero"/>
  </c:chart>
  <c:spPr>
    <a:gradFill>
      <a:gsLst>
        <a:gs pos="0">
          <a:srgbClr val="ffffff"/>
        </a:gs>
        <a:gs pos="100000">
          <a:srgbClr val="eeeeee"/>
        </a:gs>
      </a:gsLst>
      <a:lin ang="3600000"/>
    </a:gradFill>
    <a:ln w="6480">
      <a:noFill/>
    </a:ln>
  </c:spPr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dt" idx="5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3" name="PlaceHolder 5"/>
          <p:cNvSpPr>
            <a:spLocks noGrp="1"/>
          </p:cNvSpPr>
          <p:nvPr>
            <p:ph type="ftr" idx="5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4" name="PlaceHolder 6"/>
          <p:cNvSpPr>
            <a:spLocks noGrp="1"/>
          </p:cNvSpPr>
          <p:nvPr>
            <p:ph type="sldNum" idx="5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F686EE3-0027-49E6-A2FC-E7F97573F4FE}" type="slidenum"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4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0" name="PlaceHolder 3"/>
          <p:cNvSpPr>
            <a:spLocks noGrp="1"/>
          </p:cNvSpPr>
          <p:nvPr>
            <p:ph type="sldNum" idx="55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234B73A-2C39-422D-A861-102F2A50A972}" type="slidenum"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4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3" name="PlaceHolder 3"/>
          <p:cNvSpPr>
            <a:spLocks noGrp="1"/>
          </p:cNvSpPr>
          <p:nvPr>
            <p:ph type="sldNum" idx="56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9A62800-FD9B-4755-8F2D-2F89FAD8048C}" type="slidenum"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4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6" name="PlaceHolder 3"/>
          <p:cNvSpPr>
            <a:spLocks noGrp="1"/>
          </p:cNvSpPr>
          <p:nvPr>
            <p:ph type="sldNum" idx="57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92523E7-1528-4799-9B9F-EAA8D2EF8D5B}" type="slidenum"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4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9" name="PlaceHolder 3"/>
          <p:cNvSpPr>
            <a:spLocks noGrp="1"/>
          </p:cNvSpPr>
          <p:nvPr>
            <p:ph type="sldNum" idx="58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3E28090-4970-4406-9B06-CE92733D0282}" type="slidenum"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4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2" name="PlaceHolder 3"/>
          <p:cNvSpPr>
            <a:spLocks noGrp="1"/>
          </p:cNvSpPr>
          <p:nvPr>
            <p:ph type="sldNum" idx="59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F837E8E-A90B-4331-829D-390468E17AC0}" type="slidenum"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4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5" name="PlaceHolder 3"/>
          <p:cNvSpPr>
            <a:spLocks noGrp="1"/>
          </p:cNvSpPr>
          <p:nvPr>
            <p:ph type="sldNum" idx="60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C60D746-310D-4A91-A618-93363537BF8B}" type="slidenum"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4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8" name="PlaceHolder 3"/>
          <p:cNvSpPr>
            <a:spLocks noGrp="1"/>
          </p:cNvSpPr>
          <p:nvPr>
            <p:ph type="sldNum" idx="61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BC3B63C-E84F-4D2F-8776-B91AE259F25C}" type="slidenum"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4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1" name="PlaceHolder 3"/>
          <p:cNvSpPr>
            <a:spLocks noGrp="1"/>
          </p:cNvSpPr>
          <p:nvPr>
            <p:ph type="sldNum" idx="62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2D010C0-23A7-4997-8C8E-ECEDE18D4E76}" type="slidenum"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44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4" name="PlaceHolder 3"/>
          <p:cNvSpPr>
            <a:spLocks noGrp="1"/>
          </p:cNvSpPr>
          <p:nvPr>
            <p:ph type="sldNum" idx="63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B12E24C-EC6D-406C-BE80-C7DE9245723E}" type="slidenum"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4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7" name="PlaceHolder 3"/>
          <p:cNvSpPr>
            <a:spLocks noGrp="1"/>
          </p:cNvSpPr>
          <p:nvPr>
            <p:ph type="sldNum" idx="64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50FCB54-3AE5-4512-8AFE-E84DB7C38A72}" type="slidenum"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880" cy="3083760"/>
          </a:xfrm>
          <a:prstGeom prst="rect">
            <a:avLst/>
          </a:prstGeom>
          <a:ln w="0">
            <a:noFill/>
          </a:ln>
        </p:spPr>
      </p:sp>
      <p:sp>
        <p:nvSpPr>
          <p:cNvPr id="14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0" name="PlaceHolder 3"/>
          <p:cNvSpPr>
            <a:spLocks noGrp="1"/>
          </p:cNvSpPr>
          <p:nvPr>
            <p:ph type="sldNum" idx="65"/>
          </p:nvPr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C7FC3F2-09E8-43AF-9ACE-E60BDE7765A0}" type="slidenum">
              <a:rPr b="0" lang="ru-RU" sz="12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CE1BCB0-785D-49AA-B346-3E50F6C09DC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2CFBB9F-1911-4F34-B1E5-D7A1C12DF02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0320"/>
            <a:ext cx="10970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055C4C7-E0FB-4527-A33C-5B4989A16B1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4090442-FA7D-483B-BD81-98894DA5094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C794F51-3CFD-4E5D-AAB8-FBC341466B1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A6A8295A-103F-4672-A82C-FB8813CF9F3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09480" y="220320"/>
            <a:ext cx="10970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BC2AE1F2-01E1-444D-BB5C-48DA5780739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20320"/>
            <a:ext cx="10970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A85B1BD2-522C-4810-8E3A-294DADA0F55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20320"/>
            <a:ext cx="10970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0A1FC61D-8993-4D42-AC8E-8EDD5AD4941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0320"/>
            <a:ext cx="10970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ACB97F71-8AB3-4D82-9FA6-B18BC4B1B47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A0672274-E230-475D-B04D-4D1B309AFF3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0320"/>
            <a:ext cx="10970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36501B48-A93C-44A4-8120-026B33B9E7E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B7E99022-4BC3-40F3-8B96-31694D43126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09480" y="220320"/>
            <a:ext cx="109702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794DAFD7-306A-408F-8DE9-4EA684BE5A1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0E653C61-5423-4AC0-A9B5-AB2A69F83B9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7DD7FD8D-A08C-4A29-B1B7-45E6881A3F1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49B11CDA-47C5-42D7-A56C-4CBF5AF8E0D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</Relationships>
</file>

<file path=ppt/slideMasters/_rels/slideMaster4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</Relationships>
</file>

<file path=ppt/slideMasters/_rels/slideMaster5.xml.rels><?xml version='1.0' encoding='UTF-8' standalone='yes'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</Relationships>
</file>

<file path=ppt/slideMasters/_rels/slideMaster6.xml.rels><?xml version='1.0' encoding='UTF-8' standalone='yes'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</Relationships>
</file>

<file path=ppt/slideMasters/_rels/slideMaster7.xml.rels><?xml version='1.0' encoding='UTF-8' standalone='yes'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</Relationships>
</file>

<file path=ppt/slideMasters/_rels/slideMaster8.xml.rels><?xml version='1.0' encoding='UTF-8' standalone='yes'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</Relationships>
</file>

<file path=ppt/slideMasters/_rels/slideMaster9.xml.rels><?xml version='1.0' encoding='UTF-8' standalone='yes'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</Relationships>
</file>

<file path=ppt/slideMasters/_rels/slideMaster10.xml.rels><?xml version='1.0' encoding='UTF-8' standalone='yes'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</Relationships>
</file>

<file path=ppt/slideMasters/_rels/slideMaster11.xml.rels><?xml version='1.0' encoding='UTF-8' standalone='yes'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</Relationships>
</file>

<file path=ppt/slideMasters/_rels/slideMaster12.xml.rels><?xml version='1.0' encoding='UTF-8' standalone='yes'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</Relationships>
</file>

<file path=ppt/slideMasters/_rels/slideMaster13.xml.rels><?xml version='1.0' encoding='UTF-8' standalone='yes'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</Relationships>
</file>

<file path=ppt/slideMasters/_rels/slideMaster14.xml.rels><?xml version='1.0' encoding='UTF-8' standalone='yes'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</Relationships>
</file>

<file path=ppt/slideMasters/_rels/slideMaster15.xml.rels><?xml version='1.0' encoding='UTF-8' standalone='yes'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</Relationships>
</file>

<file path=ppt/slideMasters/_rels/slideMaster16.xml.rels><?xml version='1.0' encoding='UTF-8' standalone='yes'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6.xml"/></Relationships>
</file>

<file path=ppt/slideMasters/_rels/slideMaster17.xml.rels><?xml version='1.0' encoding='UTF-8' standalone='yes'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7.xml"/></Relationships>
</file>

<file path=ppt/slideMasters/_rels/slideMaster18.xml.rels><?xml version='1.0' encoding='UTF-8' standalone='yes'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ffffff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ffffff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ffffff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ffffff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10970280" cy="114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 vert="eaVer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1DB8983-C993-41B3-A123-D2C0D2F41FD3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704520" y="220680"/>
            <a:ext cx="1874880" cy="579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 anchorCtr="1" vert="eaVert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273240"/>
            <a:ext cx="8533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 vert="eaVer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4D740EA-8F62-475A-9AE7-4DB31713F08C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10970280" cy="114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ftr" idx="7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026DF2C-B5BF-4107-9310-32CFFE69B429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dt" idx="9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ffffff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ffffff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ffffff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9704520" y="220680"/>
            <a:ext cx="1874880" cy="579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 anchorCtr="1" vert="eaVert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273240"/>
            <a:ext cx="8533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 vert="eaVer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Второй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Третий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Четвёртый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Пятый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Шестой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Седьмой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ftr" idx="10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8A9ABD8-1D17-401B-8F43-DB70E330A29A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dt" idx="12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ftr" idx="13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7738EA5-87E7-4127-93EE-AEAC8575C498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5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10970280" cy="114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 vert="eaVert">
            <a:normAutofit fontScale="9374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Второй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Третий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Четвёртый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Пятый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Шестой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Седьмой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ftr" idx="16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sldNum" idx="17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165FE15-4D83-44CD-8487-BA0833B2015D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dt" idx="18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10970280" cy="114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Второй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Третий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Четвёртый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Пятый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Шестой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Седьмой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ftr" idx="19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sldNum" idx="20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FE4195E-0832-4EB5-8CED-4422EEA1C7C4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dt" idx="21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10970280" cy="114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ftr" idx="22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sldNum" idx="23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62E1B65-9EAE-474D-BF93-7F2745382283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dt" idx="24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10970280" cy="114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306" lnSpcReduction="10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Второй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Третий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Четвёртый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Пятый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Шестой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Седьмой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306" lnSpcReduction="10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Второй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Третий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Четвёртый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Пятый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Шестой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ffffff"/>
                </a:solidFill>
                <a:latin typeface="Arial"/>
              </a:rPr>
              <a:t>Седьмой уровень структуры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 idx="25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 idx="26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A188AF7-6915-42B1-B332-13A26075E8A6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9" name="PlaceHolder 6"/>
          <p:cNvSpPr>
            <a:spLocks noGrp="1"/>
          </p:cNvSpPr>
          <p:nvPr>
            <p:ph type="dt" idx="27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10970280" cy="114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sldNum" idx="29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3A57CA1-B0D9-4359-A5AB-DB5046B0C187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dt" idx="30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ftr" idx="31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sldNum" idx="32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94397AB-D9EC-4BC8-8DC9-38F800B4053D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dt" idx="33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10970280" cy="114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ftr" idx="34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sldNum" idx="35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AC9A6DE-4F43-400B-A3E3-D98D6B4956CE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8" name="PlaceHolder 6"/>
          <p:cNvSpPr>
            <a:spLocks noGrp="1"/>
          </p:cNvSpPr>
          <p:nvPr>
            <p:ph type="dt" idx="36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ftr" idx="37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ldNum" idx="38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571768B-4CDF-4C62-9D25-66E0F9D2AE6B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dt" idx="39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10970280" cy="114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ftr" idx="40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sldNum" idx="41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2E9A91E-CE73-42DF-ABC4-A0E91E0312BA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dt" idx="42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ftr" idx="43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sldNum" idx="44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17082CD-4BDC-401B-86DE-3FE2285ED733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dt" idx="45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ftr" idx="46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ldNum" idx="47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7460DE7-D466-41CB-B4D7-88C8F72BDD45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dt" idx="48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2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ftr" idx="49"/>
          </p:nvPr>
        </p:nvSpPr>
        <p:spPr>
          <a:xfrm>
            <a:off x="4038480" y="6356520"/>
            <a:ext cx="41122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50"/>
          </p:nvPr>
        </p:nvSpPr>
        <p:spPr>
          <a:xfrm>
            <a:off x="86104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481CDF3-A4F3-4D47-882B-727D2B1FCCC4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 idx="51"/>
          </p:nvPr>
        </p:nvSpPr>
        <p:spPr>
          <a:xfrm>
            <a:off x="838080" y="6356520"/>
            <a:ext cx="27406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2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svg"/><Relationship Id="rId3" Type="http://schemas.openxmlformats.org/officeDocument/2006/relationships/image" Target="../media/image7.png"/><Relationship Id="rId4" Type="http://schemas.openxmlformats.org/officeDocument/2006/relationships/image" Target="../media/image8.svg"/><Relationship Id="rId5" Type="http://schemas.openxmlformats.org/officeDocument/2006/relationships/image" Target="../media/image9.png"/><Relationship Id="rId6" Type="http://schemas.openxmlformats.org/officeDocument/2006/relationships/image" Target="../media/image10.svg"/><Relationship Id="rId7" Type="http://schemas.openxmlformats.org/officeDocument/2006/relationships/image" Target="../media/image11.png"/><Relationship Id="rId8" Type="http://schemas.openxmlformats.org/officeDocument/2006/relationships/image" Target="../media/image12.svg"/><Relationship Id="rId9" Type="http://schemas.openxmlformats.org/officeDocument/2006/relationships/image" Target="../media/image13.png"/><Relationship Id="rId10" Type="http://schemas.openxmlformats.org/officeDocument/2006/relationships/image" Target="../media/image14.svg"/><Relationship Id="rId11" Type="http://schemas.openxmlformats.org/officeDocument/2006/relationships/image" Target="../media/image15.png"/><Relationship Id="rId12" Type="http://schemas.openxmlformats.org/officeDocument/2006/relationships/image" Target="../media/image16.svg"/><Relationship Id="rId13" Type="http://schemas.openxmlformats.org/officeDocument/2006/relationships/image" Target="../media/image17.jpe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chart" Target="../charts/chart1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image" Target="../media/image20.png"/><Relationship Id="rId4" Type="http://schemas.openxmlformats.org/officeDocument/2006/relationships/image" Target="../media/image20.png"/><Relationship Id="rId5" Type="http://schemas.openxmlformats.org/officeDocument/2006/relationships/image" Target="../media/image20.png"/><Relationship Id="rId6" Type="http://schemas.openxmlformats.org/officeDocument/2006/relationships/image" Target="../media/image20.png"/><Relationship Id="rId7" Type="http://schemas.openxmlformats.org/officeDocument/2006/relationships/image" Target="../media/image20.png"/><Relationship Id="rId8" Type="http://schemas.openxmlformats.org/officeDocument/2006/relationships/image" Target="../media/image20.png"/><Relationship Id="rId9" Type="http://schemas.openxmlformats.org/officeDocument/2006/relationships/image" Target="../media/image20.png"/><Relationship Id="rId10" Type="http://schemas.openxmlformats.org/officeDocument/2006/relationships/image" Target="../media/image20.png"/><Relationship Id="rId11" Type="http://schemas.openxmlformats.org/officeDocument/2006/relationships/image" Target="../media/image20.png"/><Relationship Id="rId12" Type="http://schemas.openxmlformats.org/officeDocument/2006/relationships/image" Target="../media/image20.png"/><Relationship Id="rId13" Type="http://schemas.openxmlformats.org/officeDocument/2006/relationships/image" Target="../media/image20.png"/><Relationship Id="rId14" Type="http://schemas.openxmlformats.org/officeDocument/2006/relationships/image" Target="../media/image20.png"/><Relationship Id="rId15" Type="http://schemas.openxmlformats.org/officeDocument/2006/relationships/image" Target="../media/image20.png"/><Relationship Id="rId16" Type="http://schemas.openxmlformats.org/officeDocument/2006/relationships/image" Target="../media/image20.png"/><Relationship Id="rId17" Type="http://schemas.openxmlformats.org/officeDocument/2006/relationships/image" Target="../media/image20.png"/><Relationship Id="rId18" Type="http://schemas.openxmlformats.org/officeDocument/2006/relationships/image" Target="../media/image20.png"/><Relationship Id="rId19" Type="http://schemas.openxmlformats.org/officeDocument/2006/relationships/image" Target="../media/image20.png"/><Relationship Id="rId20" Type="http://schemas.openxmlformats.org/officeDocument/2006/relationships/image" Target="../media/image20.png"/><Relationship Id="rId21" Type="http://schemas.openxmlformats.org/officeDocument/2006/relationships/image" Target="../media/image20.png"/><Relationship Id="rId22" Type="http://schemas.openxmlformats.org/officeDocument/2006/relationships/slideLayout" Target="../slideLayouts/slideLayout1.xml"/><Relationship Id="rId2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2.png"/><Relationship Id="rId3" Type="http://schemas.openxmlformats.org/officeDocument/2006/relationships/image" Target="../media/image22.png"/><Relationship Id="rId4" Type="http://schemas.openxmlformats.org/officeDocument/2006/relationships/image" Target="../media/image22.png"/><Relationship Id="rId5" Type="http://schemas.openxmlformats.org/officeDocument/2006/relationships/image" Target="../media/image22.png"/><Relationship Id="rId6" Type="http://schemas.openxmlformats.org/officeDocument/2006/relationships/image" Target="../media/image22.png"/><Relationship Id="rId7" Type="http://schemas.openxmlformats.org/officeDocument/2006/relationships/image" Target="../media/image22.png"/><Relationship Id="rId8" Type="http://schemas.openxmlformats.org/officeDocument/2006/relationships/image" Target="../media/image22.png"/><Relationship Id="rId9" Type="http://schemas.openxmlformats.org/officeDocument/2006/relationships/image" Target="../media/image22.png"/><Relationship Id="rId10" Type="http://schemas.openxmlformats.org/officeDocument/2006/relationships/image" Target="../media/image22.png"/><Relationship Id="rId11" Type="http://schemas.openxmlformats.org/officeDocument/2006/relationships/image" Target="../media/image22.png"/><Relationship Id="rId12" Type="http://schemas.openxmlformats.org/officeDocument/2006/relationships/image" Target="../media/image22.png"/><Relationship Id="rId13" Type="http://schemas.openxmlformats.org/officeDocument/2006/relationships/image" Target="../media/image22.png"/><Relationship Id="rId14" Type="http://schemas.openxmlformats.org/officeDocument/2006/relationships/image" Target="../media/image22.png"/><Relationship Id="rId15" Type="http://schemas.openxmlformats.org/officeDocument/2006/relationships/image" Target="../media/image22.png"/><Relationship Id="rId16" Type="http://schemas.openxmlformats.org/officeDocument/2006/relationships/image" Target="../media/image22.png"/><Relationship Id="rId17" Type="http://schemas.openxmlformats.org/officeDocument/2006/relationships/image" Target="../media/image22.png"/><Relationship Id="rId18" Type="http://schemas.openxmlformats.org/officeDocument/2006/relationships/image" Target="../media/image22.png"/><Relationship Id="rId19" Type="http://schemas.openxmlformats.org/officeDocument/2006/relationships/image" Target="../media/image22.png"/><Relationship Id="rId20" Type="http://schemas.openxmlformats.org/officeDocument/2006/relationships/image" Target="../media/image22.png"/><Relationship Id="rId21" Type="http://schemas.openxmlformats.org/officeDocument/2006/relationships/image" Target="../media/image23.png"/><Relationship Id="rId22" Type="http://schemas.openxmlformats.org/officeDocument/2006/relationships/slideLayout" Target="../slideLayouts/slideLayout1.xml"/><Relationship Id="rId2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svg"/><Relationship Id="rId3" Type="http://schemas.openxmlformats.org/officeDocument/2006/relationships/image" Target="../media/image26.png"/><Relationship Id="rId4" Type="http://schemas.openxmlformats.org/officeDocument/2006/relationships/image" Target="../media/image27.svg"/><Relationship Id="rId5" Type="http://schemas.openxmlformats.org/officeDocument/2006/relationships/image" Target="../media/image28.png"/><Relationship Id="rId6" Type="http://schemas.openxmlformats.org/officeDocument/2006/relationships/image" Target="../media/image29.svg"/><Relationship Id="rId7" Type="http://schemas.openxmlformats.org/officeDocument/2006/relationships/image" Target="../media/image30.png"/><Relationship Id="rId8" Type="http://schemas.openxmlformats.org/officeDocument/2006/relationships/image" Target="../media/image31.svg"/><Relationship Id="rId9" Type="http://schemas.openxmlformats.org/officeDocument/2006/relationships/image" Target="../media/image32.png"/><Relationship Id="rId10" Type="http://schemas.openxmlformats.org/officeDocument/2006/relationships/image" Target="../media/image33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Круг: прозрачная заливка 67"/>
          <p:cNvSpPr/>
          <p:nvPr/>
        </p:nvSpPr>
        <p:spPr>
          <a:xfrm>
            <a:off x="10166760" y="-2479680"/>
            <a:ext cx="4065480" cy="4065480"/>
          </a:xfrm>
          <a:prstGeom prst="donut">
            <a:avLst>
              <a:gd name="adj" fmla="val 15006"/>
            </a:avLst>
          </a:prstGeom>
          <a:solidFill>
            <a:srgbClr val="2154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cxnSp>
        <p:nvCxnSpPr>
          <p:cNvPr id="96" name="Прямая соединительная линия 8"/>
          <p:cNvCxnSpPr/>
          <p:nvPr/>
        </p:nvCxnSpPr>
        <p:spPr>
          <a:xfrm>
            <a:off x="6679800" y="5632920"/>
            <a:ext cx="2520" cy="1195560"/>
          </a:xfrm>
          <a:prstGeom prst="straightConnector1">
            <a:avLst/>
          </a:prstGeom>
          <a:ln cap="rnd" w="19050">
            <a:solidFill>
              <a:srgbClr val="233b3b">
                <a:alpha val="0"/>
              </a:srgbClr>
            </a:solidFill>
            <a:round/>
          </a:ln>
        </p:spPr>
      </p:cxnSp>
      <p:cxnSp>
        <p:nvCxnSpPr>
          <p:cNvPr id="97" name="Прямая соединительная линия 9"/>
          <p:cNvCxnSpPr/>
          <p:nvPr/>
        </p:nvCxnSpPr>
        <p:spPr>
          <a:xfrm>
            <a:off x="5563440" y="5155920"/>
            <a:ext cx="2520" cy="1672560"/>
          </a:xfrm>
          <a:prstGeom prst="straightConnector1">
            <a:avLst/>
          </a:prstGeom>
          <a:ln cap="rnd" w="19050">
            <a:solidFill>
              <a:srgbClr val="233b3b">
                <a:alpha val="0"/>
              </a:srgbClr>
            </a:solidFill>
            <a:round/>
          </a:ln>
        </p:spPr>
      </p:cxnSp>
      <p:grpSp>
        <p:nvGrpSpPr>
          <p:cNvPr id="98" name="Группа 13"/>
          <p:cNvGrpSpPr/>
          <p:nvPr/>
        </p:nvGrpSpPr>
        <p:grpSpPr>
          <a:xfrm>
            <a:off x="4401360" y="5164920"/>
            <a:ext cx="43200" cy="1690560"/>
            <a:chOff x="4401360" y="5164920"/>
            <a:chExt cx="43200" cy="1690560"/>
          </a:xfrm>
        </p:grpSpPr>
        <p:cxnSp>
          <p:nvCxnSpPr>
            <p:cNvPr id="99" name="Прямая соединительная линия 14"/>
            <p:cNvCxnSpPr/>
            <p:nvPr/>
          </p:nvCxnSpPr>
          <p:spPr>
            <a:xfrm>
              <a:off x="4424040" y="516492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00" name="Овал 15"/>
            <p:cNvSpPr/>
            <p:nvPr/>
          </p:nvSpPr>
          <p:spPr>
            <a:xfrm>
              <a:off x="4401360" y="6812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01" name="Группа 16"/>
          <p:cNvGrpSpPr/>
          <p:nvPr/>
        </p:nvGrpSpPr>
        <p:grpSpPr>
          <a:xfrm>
            <a:off x="3819960" y="5164920"/>
            <a:ext cx="43200" cy="1690560"/>
            <a:chOff x="3819960" y="5164920"/>
            <a:chExt cx="43200" cy="1690560"/>
          </a:xfrm>
        </p:grpSpPr>
        <p:cxnSp>
          <p:nvCxnSpPr>
            <p:cNvPr id="102" name="Прямая соединительная линия 17"/>
            <p:cNvCxnSpPr/>
            <p:nvPr/>
          </p:nvCxnSpPr>
          <p:spPr>
            <a:xfrm>
              <a:off x="3842640" y="516492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03" name="Овал 18"/>
            <p:cNvSpPr/>
            <p:nvPr/>
          </p:nvSpPr>
          <p:spPr>
            <a:xfrm>
              <a:off x="3819960" y="6812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04" name="Группа 19"/>
          <p:cNvGrpSpPr/>
          <p:nvPr/>
        </p:nvGrpSpPr>
        <p:grpSpPr>
          <a:xfrm>
            <a:off x="3238920" y="4902480"/>
            <a:ext cx="43200" cy="1690560"/>
            <a:chOff x="3238920" y="4902480"/>
            <a:chExt cx="43200" cy="1690560"/>
          </a:xfrm>
        </p:grpSpPr>
        <p:cxnSp>
          <p:nvCxnSpPr>
            <p:cNvPr id="105" name="Прямая соединительная линия 20"/>
            <p:cNvCxnSpPr/>
            <p:nvPr/>
          </p:nvCxnSpPr>
          <p:spPr>
            <a:xfrm>
              <a:off x="3261600" y="490248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06" name="Овал 21"/>
            <p:cNvSpPr/>
            <p:nvPr/>
          </p:nvSpPr>
          <p:spPr>
            <a:xfrm>
              <a:off x="3238920" y="65498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07" name="Группа 22"/>
          <p:cNvGrpSpPr/>
          <p:nvPr/>
        </p:nvGrpSpPr>
        <p:grpSpPr>
          <a:xfrm>
            <a:off x="2657880" y="5191560"/>
            <a:ext cx="43200" cy="1690560"/>
            <a:chOff x="2657880" y="5191560"/>
            <a:chExt cx="43200" cy="1690560"/>
          </a:xfrm>
        </p:grpSpPr>
        <p:cxnSp>
          <p:nvCxnSpPr>
            <p:cNvPr id="108" name="Прямая соединительная линия 23"/>
            <p:cNvCxnSpPr/>
            <p:nvPr/>
          </p:nvCxnSpPr>
          <p:spPr>
            <a:xfrm>
              <a:off x="2680560" y="519156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09" name="Овал 24"/>
            <p:cNvSpPr/>
            <p:nvPr/>
          </p:nvSpPr>
          <p:spPr>
            <a:xfrm>
              <a:off x="2657880" y="68389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10" name="Группа 25"/>
          <p:cNvGrpSpPr/>
          <p:nvPr/>
        </p:nvGrpSpPr>
        <p:grpSpPr>
          <a:xfrm>
            <a:off x="1495440" y="4190760"/>
            <a:ext cx="43200" cy="1716480"/>
            <a:chOff x="1495440" y="4190760"/>
            <a:chExt cx="43200" cy="1716480"/>
          </a:xfrm>
        </p:grpSpPr>
        <p:cxnSp>
          <p:nvCxnSpPr>
            <p:cNvPr id="111" name="Прямая соединительная линия 26"/>
            <p:cNvCxnSpPr/>
            <p:nvPr/>
          </p:nvCxnSpPr>
          <p:spPr>
            <a:xfrm>
              <a:off x="1518120" y="419076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12" name="Овал 27"/>
            <p:cNvSpPr/>
            <p:nvPr/>
          </p:nvSpPr>
          <p:spPr>
            <a:xfrm>
              <a:off x="1495440" y="58640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13" name="Группа 28"/>
          <p:cNvGrpSpPr/>
          <p:nvPr/>
        </p:nvGrpSpPr>
        <p:grpSpPr>
          <a:xfrm>
            <a:off x="914400" y="5038920"/>
            <a:ext cx="43200" cy="1716480"/>
            <a:chOff x="914400" y="5038920"/>
            <a:chExt cx="43200" cy="1716480"/>
          </a:xfrm>
        </p:grpSpPr>
        <p:cxnSp>
          <p:nvCxnSpPr>
            <p:cNvPr id="114" name="Прямая соединительная линия 29"/>
            <p:cNvCxnSpPr/>
            <p:nvPr/>
          </p:nvCxnSpPr>
          <p:spPr>
            <a:xfrm>
              <a:off x="937080" y="503892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15" name="Овал 30"/>
            <p:cNvSpPr/>
            <p:nvPr/>
          </p:nvSpPr>
          <p:spPr>
            <a:xfrm>
              <a:off x="914400" y="67122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16" name="Группа 31"/>
          <p:cNvGrpSpPr/>
          <p:nvPr/>
        </p:nvGrpSpPr>
        <p:grpSpPr>
          <a:xfrm>
            <a:off x="333360" y="4824360"/>
            <a:ext cx="43200" cy="1716480"/>
            <a:chOff x="333360" y="4824360"/>
            <a:chExt cx="43200" cy="1716480"/>
          </a:xfrm>
        </p:grpSpPr>
        <p:cxnSp>
          <p:nvCxnSpPr>
            <p:cNvPr id="117" name="Прямая соединительная линия 32"/>
            <p:cNvCxnSpPr/>
            <p:nvPr/>
          </p:nvCxnSpPr>
          <p:spPr>
            <a:xfrm>
              <a:off x="356040" y="482436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18" name="Овал 33"/>
            <p:cNvSpPr/>
            <p:nvPr/>
          </p:nvSpPr>
          <p:spPr>
            <a:xfrm>
              <a:off x="333360" y="64976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19" name="Группа 34"/>
          <p:cNvGrpSpPr/>
          <p:nvPr/>
        </p:nvGrpSpPr>
        <p:grpSpPr>
          <a:xfrm>
            <a:off x="6098760" y="5162400"/>
            <a:ext cx="43200" cy="1690200"/>
            <a:chOff x="6098760" y="5162400"/>
            <a:chExt cx="43200" cy="1690200"/>
          </a:xfrm>
        </p:grpSpPr>
        <p:cxnSp>
          <p:nvCxnSpPr>
            <p:cNvPr id="120" name="Прямая соединительная линия 35"/>
            <p:cNvCxnSpPr/>
            <p:nvPr/>
          </p:nvCxnSpPr>
          <p:spPr>
            <a:xfrm>
              <a:off x="6121440" y="5162400"/>
              <a:ext cx="2520" cy="1672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1" name="Овал 36"/>
            <p:cNvSpPr/>
            <p:nvPr/>
          </p:nvSpPr>
          <p:spPr>
            <a:xfrm>
              <a:off x="6098760" y="68094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2" name="Группа 37"/>
          <p:cNvGrpSpPr/>
          <p:nvPr/>
        </p:nvGrpSpPr>
        <p:grpSpPr>
          <a:xfrm>
            <a:off x="7215480" y="5778360"/>
            <a:ext cx="43200" cy="1074240"/>
            <a:chOff x="7215480" y="5778360"/>
            <a:chExt cx="43200" cy="1074240"/>
          </a:xfrm>
        </p:grpSpPr>
        <p:cxnSp>
          <p:nvCxnSpPr>
            <p:cNvPr id="123" name="Прямая соединительная линия 38"/>
            <p:cNvCxnSpPr/>
            <p:nvPr/>
          </p:nvCxnSpPr>
          <p:spPr>
            <a:xfrm>
              <a:off x="7238160" y="5778360"/>
              <a:ext cx="2520" cy="10562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4" name="Овал 39"/>
            <p:cNvSpPr/>
            <p:nvPr/>
          </p:nvSpPr>
          <p:spPr>
            <a:xfrm>
              <a:off x="7215480" y="68094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5" name="Группа 40"/>
          <p:cNvGrpSpPr/>
          <p:nvPr/>
        </p:nvGrpSpPr>
        <p:grpSpPr>
          <a:xfrm>
            <a:off x="7796520" y="4803480"/>
            <a:ext cx="43200" cy="1906200"/>
            <a:chOff x="7796520" y="4803480"/>
            <a:chExt cx="43200" cy="1906200"/>
          </a:xfrm>
        </p:grpSpPr>
        <p:cxnSp>
          <p:nvCxnSpPr>
            <p:cNvPr id="126" name="Прямая соединительная линия 41"/>
            <p:cNvCxnSpPr/>
            <p:nvPr/>
          </p:nvCxnSpPr>
          <p:spPr>
            <a:xfrm>
              <a:off x="7819200" y="4803480"/>
              <a:ext cx="2520" cy="1888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7" name="Овал 42"/>
            <p:cNvSpPr/>
            <p:nvPr/>
          </p:nvSpPr>
          <p:spPr>
            <a:xfrm>
              <a:off x="7796520" y="66664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8" name="Группа 43"/>
          <p:cNvGrpSpPr/>
          <p:nvPr/>
        </p:nvGrpSpPr>
        <p:grpSpPr>
          <a:xfrm>
            <a:off x="8377560" y="4940640"/>
            <a:ext cx="43200" cy="1905840"/>
            <a:chOff x="8377560" y="4940640"/>
            <a:chExt cx="43200" cy="1905840"/>
          </a:xfrm>
        </p:grpSpPr>
        <p:cxnSp>
          <p:nvCxnSpPr>
            <p:cNvPr id="129" name="Прямая соединительная линия 44"/>
            <p:cNvCxnSpPr/>
            <p:nvPr/>
          </p:nvCxnSpPr>
          <p:spPr>
            <a:xfrm>
              <a:off x="8400240" y="4940640"/>
              <a:ext cx="2520" cy="18878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0" name="Овал 45"/>
            <p:cNvSpPr/>
            <p:nvPr/>
          </p:nvSpPr>
          <p:spPr>
            <a:xfrm>
              <a:off x="8377560" y="6803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1" name="Группа 46"/>
          <p:cNvGrpSpPr/>
          <p:nvPr/>
        </p:nvGrpSpPr>
        <p:grpSpPr>
          <a:xfrm>
            <a:off x="8958600" y="4237560"/>
            <a:ext cx="43200" cy="1905840"/>
            <a:chOff x="8958600" y="4237560"/>
            <a:chExt cx="43200" cy="1905840"/>
          </a:xfrm>
        </p:grpSpPr>
        <p:cxnSp>
          <p:nvCxnSpPr>
            <p:cNvPr id="132" name="Прямая соединительная линия 47"/>
            <p:cNvCxnSpPr/>
            <p:nvPr/>
          </p:nvCxnSpPr>
          <p:spPr>
            <a:xfrm>
              <a:off x="8981280" y="4237560"/>
              <a:ext cx="2520" cy="18878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3" name="Овал 48"/>
            <p:cNvSpPr/>
            <p:nvPr/>
          </p:nvSpPr>
          <p:spPr>
            <a:xfrm>
              <a:off x="8958600" y="61002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4" name="Группа 49"/>
          <p:cNvGrpSpPr/>
          <p:nvPr/>
        </p:nvGrpSpPr>
        <p:grpSpPr>
          <a:xfrm>
            <a:off x="9540000" y="4945320"/>
            <a:ext cx="43200" cy="1906200"/>
            <a:chOff x="9540000" y="4945320"/>
            <a:chExt cx="43200" cy="1906200"/>
          </a:xfrm>
        </p:grpSpPr>
        <p:cxnSp>
          <p:nvCxnSpPr>
            <p:cNvPr id="135" name="Прямая соединительная линия 50"/>
            <p:cNvCxnSpPr/>
            <p:nvPr/>
          </p:nvCxnSpPr>
          <p:spPr>
            <a:xfrm>
              <a:off x="9562680" y="4945320"/>
              <a:ext cx="2520" cy="1888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6" name="Овал 51"/>
            <p:cNvSpPr/>
            <p:nvPr/>
          </p:nvSpPr>
          <p:spPr>
            <a:xfrm>
              <a:off x="954000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7" name="Группа 52"/>
          <p:cNvGrpSpPr/>
          <p:nvPr/>
        </p:nvGrpSpPr>
        <p:grpSpPr>
          <a:xfrm>
            <a:off x="10121040" y="5454000"/>
            <a:ext cx="43200" cy="1397520"/>
            <a:chOff x="10121040" y="5454000"/>
            <a:chExt cx="43200" cy="1397520"/>
          </a:xfrm>
        </p:grpSpPr>
        <p:cxnSp>
          <p:nvCxnSpPr>
            <p:cNvPr id="138" name="Прямая соединительная линия 53"/>
            <p:cNvCxnSpPr/>
            <p:nvPr/>
          </p:nvCxnSpPr>
          <p:spPr>
            <a:xfrm>
              <a:off x="10143720" y="5454000"/>
              <a:ext cx="2520" cy="137952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9" name="Овал 54"/>
            <p:cNvSpPr/>
            <p:nvPr/>
          </p:nvSpPr>
          <p:spPr>
            <a:xfrm>
              <a:off x="1012104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40" name="Группа 55"/>
          <p:cNvGrpSpPr/>
          <p:nvPr/>
        </p:nvGrpSpPr>
        <p:grpSpPr>
          <a:xfrm>
            <a:off x="10702080" y="5922720"/>
            <a:ext cx="43200" cy="928800"/>
            <a:chOff x="10702080" y="5922720"/>
            <a:chExt cx="43200" cy="928800"/>
          </a:xfrm>
        </p:grpSpPr>
        <p:cxnSp>
          <p:nvCxnSpPr>
            <p:cNvPr id="141" name="Прямая соединительная линия 56"/>
            <p:cNvCxnSpPr/>
            <p:nvPr/>
          </p:nvCxnSpPr>
          <p:spPr>
            <a:xfrm>
              <a:off x="10724760" y="5922720"/>
              <a:ext cx="2520" cy="9108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42" name="Овал 57"/>
            <p:cNvSpPr/>
            <p:nvPr/>
          </p:nvSpPr>
          <p:spPr>
            <a:xfrm>
              <a:off x="1070208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43" name="Группа 58"/>
          <p:cNvGrpSpPr/>
          <p:nvPr/>
        </p:nvGrpSpPr>
        <p:grpSpPr>
          <a:xfrm>
            <a:off x="11283120" y="4999320"/>
            <a:ext cx="43200" cy="1852200"/>
            <a:chOff x="11283120" y="4999320"/>
            <a:chExt cx="43200" cy="1852200"/>
          </a:xfrm>
        </p:grpSpPr>
        <p:cxnSp>
          <p:nvCxnSpPr>
            <p:cNvPr id="144" name="Прямая соединительная линия 59"/>
            <p:cNvCxnSpPr/>
            <p:nvPr/>
          </p:nvCxnSpPr>
          <p:spPr>
            <a:xfrm>
              <a:off x="11305800" y="4999320"/>
              <a:ext cx="2520" cy="1834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45" name="Овал 60"/>
            <p:cNvSpPr/>
            <p:nvPr/>
          </p:nvSpPr>
          <p:spPr>
            <a:xfrm>
              <a:off x="1128312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46" name="Группа 61"/>
          <p:cNvGrpSpPr/>
          <p:nvPr/>
        </p:nvGrpSpPr>
        <p:grpSpPr>
          <a:xfrm>
            <a:off x="11864520" y="5615280"/>
            <a:ext cx="43200" cy="1236240"/>
            <a:chOff x="11864520" y="5615280"/>
            <a:chExt cx="43200" cy="1236240"/>
          </a:xfrm>
        </p:grpSpPr>
        <p:cxnSp>
          <p:nvCxnSpPr>
            <p:cNvPr id="147" name="Прямая соединительная линия 62"/>
            <p:cNvCxnSpPr/>
            <p:nvPr/>
          </p:nvCxnSpPr>
          <p:spPr>
            <a:xfrm>
              <a:off x="11887200" y="5615280"/>
              <a:ext cx="2520" cy="12182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48" name="Овал 63"/>
            <p:cNvSpPr/>
            <p:nvPr/>
          </p:nvSpPr>
          <p:spPr>
            <a:xfrm>
              <a:off x="1186452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49" name="Группа 64"/>
          <p:cNvGrpSpPr/>
          <p:nvPr/>
        </p:nvGrpSpPr>
        <p:grpSpPr>
          <a:xfrm>
            <a:off x="2076840" y="5737680"/>
            <a:ext cx="43200" cy="1144440"/>
            <a:chOff x="2076840" y="5737680"/>
            <a:chExt cx="43200" cy="1144440"/>
          </a:xfrm>
        </p:grpSpPr>
        <p:cxnSp>
          <p:nvCxnSpPr>
            <p:cNvPr id="150" name="Прямая соединительная линия 65"/>
            <p:cNvCxnSpPr/>
            <p:nvPr/>
          </p:nvCxnSpPr>
          <p:spPr>
            <a:xfrm>
              <a:off x="2099520" y="5737680"/>
              <a:ext cx="2520" cy="11264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51" name="Овал 66"/>
            <p:cNvSpPr/>
            <p:nvPr/>
          </p:nvSpPr>
          <p:spPr>
            <a:xfrm>
              <a:off x="2076840" y="68389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sp>
        <p:nvSpPr>
          <p:cNvPr id="152" name="Прямоугольник: скругленные углы 124"/>
          <p:cNvSpPr/>
          <p:nvPr/>
        </p:nvSpPr>
        <p:spPr>
          <a:xfrm>
            <a:off x="0" y="1440000"/>
            <a:ext cx="6207840" cy="2720880"/>
          </a:xfrm>
          <a:prstGeom prst="roundRect">
            <a:avLst>
              <a:gd name="adj" fmla="val 4779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90000"/>
              </a:lnSpc>
            </a:pPr>
            <a:r>
              <a:rPr b="0" lang="ru-RU" sz="3600" spc="-1" strike="noStrike">
                <a:solidFill>
                  <a:schemeClr val="lt1"/>
                </a:solidFill>
                <a:latin typeface="Inter Black"/>
                <a:ea typeface="Inter Black"/>
              </a:rPr>
              <a:t>Модернизация </a:t>
            </a:r>
            <a:br>
              <a:rPr sz="3600"/>
            </a:br>
            <a:r>
              <a:rPr b="0" lang="ru-RU" sz="3600" spc="-1" strike="noStrike">
                <a:solidFill>
                  <a:schemeClr val="lt1"/>
                </a:solidFill>
                <a:latin typeface="Inter Black"/>
                <a:ea typeface="Inter Black"/>
              </a:rPr>
              <a:t>наружного освещения </a:t>
            </a:r>
            <a:br>
              <a:rPr sz="3600"/>
            </a:br>
            <a:endParaRPr b="0" lang="ru-RU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Прямоугольник 160"/>
          <p:cNvSpPr/>
          <p:nvPr/>
        </p:nvSpPr>
        <p:spPr>
          <a:xfrm>
            <a:off x="1080000" y="180000"/>
            <a:ext cx="6354000" cy="899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2000" spc="-1" strike="noStrike">
                <a:solidFill>
                  <a:schemeClr val="lt1"/>
                </a:solidFill>
                <a:latin typeface="Inter black"/>
              </a:rPr>
              <a:t>Городской округ города Калуги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54" name="" descr=""/>
          <p:cNvPicPr/>
          <p:nvPr/>
        </p:nvPicPr>
        <p:blipFill>
          <a:blip r:embed="rId1"/>
          <a:stretch/>
        </p:blipFill>
        <p:spPr>
          <a:xfrm>
            <a:off x="6120000" y="1586160"/>
            <a:ext cx="5961240" cy="4254840"/>
          </a:xfrm>
          <a:prstGeom prst="rect">
            <a:avLst/>
          </a:prstGeom>
          <a:ln w="0">
            <a:noFill/>
          </a:ln>
        </p:spPr>
      </p:pic>
      <p:grpSp>
        <p:nvGrpSpPr>
          <p:cNvPr id="155" name="Группа 137"/>
          <p:cNvGrpSpPr/>
          <p:nvPr/>
        </p:nvGrpSpPr>
        <p:grpSpPr>
          <a:xfrm>
            <a:off x="-89280" y="3348720"/>
            <a:ext cx="4228920" cy="970920"/>
            <a:chOff x="-89280" y="3348720"/>
            <a:chExt cx="4228920" cy="970920"/>
          </a:xfrm>
        </p:grpSpPr>
        <p:sp>
          <p:nvSpPr>
            <p:cNvPr id="156" name="Прямоугольник: скругленные углы 4"/>
            <p:cNvSpPr/>
            <p:nvPr/>
          </p:nvSpPr>
          <p:spPr>
            <a:xfrm>
              <a:off x="-89280" y="3348720"/>
              <a:ext cx="4228920" cy="970920"/>
            </a:xfrm>
            <a:prstGeom prst="roundRect">
              <a:avLst>
                <a:gd name="adj" fmla="val 1488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 anchorCtr="1">
              <a:noAutofit/>
            </a:bodyPr>
            <a:p>
              <a:pPr defTabSz="914400">
                <a:lnSpc>
                  <a:spcPct val="90000"/>
                </a:lnSpc>
              </a:pPr>
              <a:r>
                <a:rPr b="0" lang="ru-RU" sz="2400" spc="-1" strike="noStrike">
                  <a:solidFill>
                    <a:schemeClr val="lt1"/>
                  </a:solidFill>
                  <a:latin typeface="Inter SemiBold"/>
                  <a:ea typeface="Inter SemiBold"/>
                </a:rPr>
                <a:t>Результат работы </a:t>
              </a:r>
              <a:br>
                <a:rPr sz="2400"/>
              </a:br>
              <a:r>
                <a:rPr b="0" lang="ru-RU" sz="2400" spc="-1" strike="noStrike">
                  <a:solidFill>
                    <a:schemeClr val="lt1"/>
                  </a:solidFill>
                  <a:latin typeface="Inter SemiBold"/>
                  <a:ea typeface="Inter SemiBold"/>
                </a:rPr>
                <a:t>по итогам 2026 года</a:t>
              </a:r>
              <a:endParaRPr b="0" lang="ru-RU" sz="24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7" name="Прямоугольник: скругленные углы 6"/>
            <p:cNvSpPr/>
            <p:nvPr/>
          </p:nvSpPr>
          <p:spPr>
            <a:xfrm>
              <a:off x="155520" y="3481200"/>
              <a:ext cx="44280" cy="706320"/>
            </a:xfrm>
            <a:prstGeom prst="roundRect">
              <a:avLst>
                <a:gd name="adj" fmla="val 30000"/>
              </a:avLst>
            </a:prstGeom>
            <a:gradFill rotWithShape="0">
              <a:gsLst>
                <a:gs pos="0">
                  <a:srgbClr val="32d385"/>
                </a:gs>
                <a:gs pos="100000">
                  <a:srgbClr val="2ab1aa"/>
                </a:gs>
              </a:gsLst>
              <a:lin ang="54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2320" rIns="2232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pic>
        <p:nvPicPr>
          <p:cNvPr id="158" name="" descr=""/>
          <p:cNvPicPr/>
          <p:nvPr/>
        </p:nvPicPr>
        <p:blipFill>
          <a:blip r:embed="rId2"/>
          <a:stretch/>
        </p:blipFill>
        <p:spPr>
          <a:xfrm>
            <a:off x="180000" y="180000"/>
            <a:ext cx="719640" cy="899640"/>
          </a:xfrm>
          <a:prstGeom prst="rect">
            <a:avLst/>
          </a:prstGeom>
          <a:ln w="0">
            <a:noFill/>
          </a:ln>
        </p:spPr>
      </p:pic>
      <p:grpSp>
        <p:nvGrpSpPr>
          <p:cNvPr id="159" name="Группа 1"/>
          <p:cNvGrpSpPr/>
          <p:nvPr/>
        </p:nvGrpSpPr>
        <p:grpSpPr>
          <a:xfrm>
            <a:off x="267480" y="5816160"/>
            <a:ext cx="562320" cy="557280"/>
            <a:chOff x="267480" y="5816160"/>
            <a:chExt cx="562320" cy="557280"/>
          </a:xfrm>
        </p:grpSpPr>
        <p:sp>
          <p:nvSpPr>
            <p:cNvPr id="160" name="Прямоугольник 1"/>
            <p:cNvSpPr/>
            <p:nvPr/>
          </p:nvSpPr>
          <p:spPr>
            <a:xfrm>
              <a:off x="267480" y="5816160"/>
              <a:ext cx="52920" cy="472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600" rIns="126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grpSp>
          <p:nvGrpSpPr>
            <p:cNvPr id="161" name="Группа 8"/>
            <p:cNvGrpSpPr/>
            <p:nvPr/>
          </p:nvGrpSpPr>
          <p:grpSpPr>
            <a:xfrm>
              <a:off x="475200" y="5816160"/>
              <a:ext cx="52560" cy="472680"/>
              <a:chOff x="475200" y="5816160"/>
              <a:chExt cx="52560" cy="472680"/>
            </a:xfrm>
          </p:grpSpPr>
          <p:sp>
            <p:nvSpPr>
              <p:cNvPr id="162" name="Прямоугольник 2"/>
              <p:cNvSpPr/>
              <p:nvPr/>
            </p:nvSpPr>
            <p:spPr>
              <a:xfrm>
                <a:off x="475200" y="5816160"/>
                <a:ext cx="52560" cy="1177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163" name="Прямоугольник 3"/>
              <p:cNvSpPr/>
              <p:nvPr/>
            </p:nvSpPr>
            <p:spPr>
              <a:xfrm>
                <a:off x="475200" y="6171480"/>
                <a:ext cx="52560" cy="1173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164" name="Прямоугольник 6"/>
              <p:cNvSpPr/>
              <p:nvPr/>
            </p:nvSpPr>
            <p:spPr>
              <a:xfrm>
                <a:off x="475200" y="5994720"/>
                <a:ext cx="52560" cy="117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</p:grpSp>
        <p:grpSp>
          <p:nvGrpSpPr>
            <p:cNvPr id="165" name="Группа 11"/>
            <p:cNvGrpSpPr/>
            <p:nvPr/>
          </p:nvGrpSpPr>
          <p:grpSpPr>
            <a:xfrm>
              <a:off x="599400" y="5816160"/>
              <a:ext cx="230400" cy="557280"/>
              <a:chOff x="599400" y="5816160"/>
              <a:chExt cx="230400" cy="557280"/>
            </a:xfrm>
          </p:grpSpPr>
          <p:sp>
            <p:nvSpPr>
              <p:cNvPr id="166" name="Прямоугольник 9"/>
              <p:cNvSpPr/>
              <p:nvPr/>
            </p:nvSpPr>
            <p:spPr>
              <a:xfrm>
                <a:off x="683640" y="5816160"/>
                <a:ext cx="52920" cy="257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45000" bIns="45000" anchor="ctr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grpSp>
            <p:nvGrpSpPr>
              <p:cNvPr id="167" name="Группа 12"/>
              <p:cNvGrpSpPr/>
              <p:nvPr/>
            </p:nvGrpSpPr>
            <p:grpSpPr>
              <a:xfrm>
                <a:off x="599400" y="6143040"/>
                <a:ext cx="230400" cy="230400"/>
                <a:chOff x="599400" y="6143040"/>
                <a:chExt cx="230400" cy="230400"/>
              </a:xfrm>
            </p:grpSpPr>
            <p:sp>
              <p:nvSpPr>
                <p:cNvPr id="168" name="Прямоугольник 10"/>
                <p:cNvSpPr/>
                <p:nvPr/>
              </p:nvSpPr>
              <p:spPr>
                <a:xfrm>
                  <a:off x="683640" y="6143040"/>
                  <a:ext cx="52920" cy="230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169" name="Прямоугольник 19"/>
                <p:cNvSpPr/>
                <p:nvPr/>
              </p:nvSpPr>
              <p:spPr>
                <a:xfrm rot="5400000">
                  <a:off x="687960" y="6142320"/>
                  <a:ext cx="52920" cy="230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</p:grpSp>
      <p:sp>
        <p:nvSpPr>
          <p:cNvPr id="170" name="Прямоугольник 24"/>
          <p:cNvSpPr/>
          <p:nvPr/>
        </p:nvSpPr>
        <p:spPr>
          <a:xfrm>
            <a:off x="821160" y="5580000"/>
            <a:ext cx="8538480" cy="1079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2000" spc="-1" strike="noStrike">
                <a:solidFill>
                  <a:schemeClr val="lt1"/>
                </a:solidFill>
                <a:latin typeface="Inter black"/>
              </a:rPr>
              <a:t>Управление городского хозяйства города Калуги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1" name="Прямая соединительная линия 115"/>
          <p:cNvCxnSpPr/>
          <p:nvPr/>
        </p:nvCxnSpPr>
        <p:spPr>
          <a:xfrm>
            <a:off x="6679800" y="5632920"/>
            <a:ext cx="2520" cy="1195560"/>
          </a:xfrm>
          <a:prstGeom prst="straightConnector1">
            <a:avLst/>
          </a:prstGeom>
          <a:ln cap="rnd" w="19050">
            <a:solidFill>
              <a:srgbClr val="233b3b">
                <a:alpha val="0"/>
              </a:srgbClr>
            </a:solidFill>
            <a:round/>
          </a:ln>
        </p:spPr>
      </p:cxnSp>
      <p:cxnSp>
        <p:nvCxnSpPr>
          <p:cNvPr id="172" name="Прямая соединительная линия 116"/>
          <p:cNvCxnSpPr/>
          <p:nvPr/>
        </p:nvCxnSpPr>
        <p:spPr>
          <a:xfrm>
            <a:off x="5563440" y="5155920"/>
            <a:ext cx="2520" cy="1672560"/>
          </a:xfrm>
          <a:prstGeom prst="straightConnector1">
            <a:avLst/>
          </a:prstGeom>
          <a:ln cap="rnd" w="19050">
            <a:solidFill>
              <a:srgbClr val="233b3b">
                <a:alpha val="0"/>
              </a:srgbClr>
            </a:solidFill>
            <a:round/>
          </a:ln>
        </p:spPr>
      </p:cxnSp>
      <p:grpSp>
        <p:nvGrpSpPr>
          <p:cNvPr id="173" name="Группа 117"/>
          <p:cNvGrpSpPr/>
          <p:nvPr/>
        </p:nvGrpSpPr>
        <p:grpSpPr>
          <a:xfrm>
            <a:off x="4982400" y="4618800"/>
            <a:ext cx="43200" cy="1690560"/>
            <a:chOff x="4982400" y="4618800"/>
            <a:chExt cx="43200" cy="1690560"/>
          </a:xfrm>
        </p:grpSpPr>
        <p:cxnSp>
          <p:nvCxnSpPr>
            <p:cNvPr id="174" name="Прямая соединительная линия 118"/>
            <p:cNvCxnSpPr/>
            <p:nvPr/>
          </p:nvCxnSpPr>
          <p:spPr>
            <a:xfrm>
              <a:off x="5005080" y="461880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75" name="Овал 119"/>
            <p:cNvSpPr/>
            <p:nvPr/>
          </p:nvSpPr>
          <p:spPr>
            <a:xfrm>
              <a:off x="4982400" y="626616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76" name="Группа 120"/>
          <p:cNvGrpSpPr/>
          <p:nvPr/>
        </p:nvGrpSpPr>
        <p:grpSpPr>
          <a:xfrm>
            <a:off x="4401360" y="5164920"/>
            <a:ext cx="43200" cy="1690560"/>
            <a:chOff x="4401360" y="5164920"/>
            <a:chExt cx="43200" cy="1690560"/>
          </a:xfrm>
        </p:grpSpPr>
        <p:cxnSp>
          <p:nvCxnSpPr>
            <p:cNvPr id="177" name="Прямая соединительная линия 121"/>
            <p:cNvCxnSpPr/>
            <p:nvPr/>
          </p:nvCxnSpPr>
          <p:spPr>
            <a:xfrm>
              <a:off x="4424040" y="516492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78" name="Овал 122"/>
            <p:cNvSpPr/>
            <p:nvPr/>
          </p:nvSpPr>
          <p:spPr>
            <a:xfrm>
              <a:off x="4401360" y="6812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79" name="Группа 123"/>
          <p:cNvGrpSpPr/>
          <p:nvPr/>
        </p:nvGrpSpPr>
        <p:grpSpPr>
          <a:xfrm>
            <a:off x="3819960" y="5164920"/>
            <a:ext cx="43200" cy="1690560"/>
            <a:chOff x="3819960" y="5164920"/>
            <a:chExt cx="43200" cy="1690560"/>
          </a:xfrm>
        </p:grpSpPr>
        <p:cxnSp>
          <p:nvCxnSpPr>
            <p:cNvPr id="180" name="Прямая соединительная линия 124"/>
            <p:cNvCxnSpPr/>
            <p:nvPr/>
          </p:nvCxnSpPr>
          <p:spPr>
            <a:xfrm>
              <a:off x="3842640" y="516492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81" name="Овал 125"/>
            <p:cNvSpPr/>
            <p:nvPr/>
          </p:nvSpPr>
          <p:spPr>
            <a:xfrm>
              <a:off x="3819960" y="6812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82" name="Группа 126"/>
          <p:cNvGrpSpPr/>
          <p:nvPr/>
        </p:nvGrpSpPr>
        <p:grpSpPr>
          <a:xfrm>
            <a:off x="3238920" y="4902480"/>
            <a:ext cx="43200" cy="1690560"/>
            <a:chOff x="3238920" y="4902480"/>
            <a:chExt cx="43200" cy="1690560"/>
          </a:xfrm>
        </p:grpSpPr>
        <p:cxnSp>
          <p:nvCxnSpPr>
            <p:cNvPr id="183" name="Прямая соединительная линия 127"/>
            <p:cNvCxnSpPr/>
            <p:nvPr/>
          </p:nvCxnSpPr>
          <p:spPr>
            <a:xfrm>
              <a:off x="3261600" y="490248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84" name="Овал 128"/>
            <p:cNvSpPr/>
            <p:nvPr/>
          </p:nvSpPr>
          <p:spPr>
            <a:xfrm>
              <a:off x="3238920" y="65498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85" name="Группа 129"/>
          <p:cNvGrpSpPr/>
          <p:nvPr/>
        </p:nvGrpSpPr>
        <p:grpSpPr>
          <a:xfrm>
            <a:off x="2657880" y="5191560"/>
            <a:ext cx="43200" cy="1690560"/>
            <a:chOff x="2657880" y="5191560"/>
            <a:chExt cx="43200" cy="1690560"/>
          </a:xfrm>
        </p:grpSpPr>
        <p:cxnSp>
          <p:nvCxnSpPr>
            <p:cNvPr id="186" name="Прямая соединительная линия 130"/>
            <p:cNvCxnSpPr/>
            <p:nvPr/>
          </p:nvCxnSpPr>
          <p:spPr>
            <a:xfrm>
              <a:off x="2680560" y="519156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87" name="Овал 131"/>
            <p:cNvSpPr/>
            <p:nvPr/>
          </p:nvSpPr>
          <p:spPr>
            <a:xfrm>
              <a:off x="2657880" y="68389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88" name="Группа 132"/>
          <p:cNvGrpSpPr/>
          <p:nvPr/>
        </p:nvGrpSpPr>
        <p:grpSpPr>
          <a:xfrm>
            <a:off x="1495440" y="4190760"/>
            <a:ext cx="43200" cy="1716480"/>
            <a:chOff x="1495440" y="4190760"/>
            <a:chExt cx="43200" cy="1716480"/>
          </a:xfrm>
        </p:grpSpPr>
        <p:cxnSp>
          <p:nvCxnSpPr>
            <p:cNvPr id="189" name="Прямая соединительная линия 133"/>
            <p:cNvCxnSpPr/>
            <p:nvPr/>
          </p:nvCxnSpPr>
          <p:spPr>
            <a:xfrm>
              <a:off x="1518120" y="419076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90" name="Овал 134"/>
            <p:cNvSpPr/>
            <p:nvPr/>
          </p:nvSpPr>
          <p:spPr>
            <a:xfrm>
              <a:off x="1495440" y="58640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91" name="Группа 135"/>
          <p:cNvGrpSpPr/>
          <p:nvPr/>
        </p:nvGrpSpPr>
        <p:grpSpPr>
          <a:xfrm>
            <a:off x="914400" y="5038920"/>
            <a:ext cx="43200" cy="1716480"/>
            <a:chOff x="914400" y="5038920"/>
            <a:chExt cx="43200" cy="1716480"/>
          </a:xfrm>
        </p:grpSpPr>
        <p:cxnSp>
          <p:nvCxnSpPr>
            <p:cNvPr id="192" name="Прямая соединительная линия 136"/>
            <p:cNvCxnSpPr/>
            <p:nvPr/>
          </p:nvCxnSpPr>
          <p:spPr>
            <a:xfrm>
              <a:off x="937080" y="503892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93" name="Овал 137"/>
            <p:cNvSpPr/>
            <p:nvPr/>
          </p:nvSpPr>
          <p:spPr>
            <a:xfrm>
              <a:off x="914400" y="67122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94" name="Группа 138"/>
          <p:cNvGrpSpPr/>
          <p:nvPr/>
        </p:nvGrpSpPr>
        <p:grpSpPr>
          <a:xfrm>
            <a:off x="333360" y="4824360"/>
            <a:ext cx="43200" cy="1716480"/>
            <a:chOff x="333360" y="4824360"/>
            <a:chExt cx="43200" cy="1716480"/>
          </a:xfrm>
        </p:grpSpPr>
        <p:cxnSp>
          <p:nvCxnSpPr>
            <p:cNvPr id="195" name="Прямая соединительная линия 139"/>
            <p:cNvCxnSpPr/>
            <p:nvPr/>
          </p:nvCxnSpPr>
          <p:spPr>
            <a:xfrm>
              <a:off x="356040" y="482436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96" name="Овал 140"/>
            <p:cNvSpPr/>
            <p:nvPr/>
          </p:nvSpPr>
          <p:spPr>
            <a:xfrm>
              <a:off x="333360" y="64976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97" name="Группа 141"/>
          <p:cNvGrpSpPr/>
          <p:nvPr/>
        </p:nvGrpSpPr>
        <p:grpSpPr>
          <a:xfrm>
            <a:off x="6098760" y="5162400"/>
            <a:ext cx="43200" cy="1690200"/>
            <a:chOff x="6098760" y="5162400"/>
            <a:chExt cx="43200" cy="1690200"/>
          </a:xfrm>
        </p:grpSpPr>
        <p:cxnSp>
          <p:nvCxnSpPr>
            <p:cNvPr id="198" name="Прямая соединительная линия 142"/>
            <p:cNvCxnSpPr/>
            <p:nvPr/>
          </p:nvCxnSpPr>
          <p:spPr>
            <a:xfrm>
              <a:off x="6121440" y="5162400"/>
              <a:ext cx="2520" cy="1672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99" name="Овал 143"/>
            <p:cNvSpPr/>
            <p:nvPr/>
          </p:nvSpPr>
          <p:spPr>
            <a:xfrm>
              <a:off x="6098760" y="68094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00" name="Группа 144"/>
          <p:cNvGrpSpPr/>
          <p:nvPr/>
        </p:nvGrpSpPr>
        <p:grpSpPr>
          <a:xfrm>
            <a:off x="7215480" y="5778360"/>
            <a:ext cx="43200" cy="1074240"/>
            <a:chOff x="7215480" y="5778360"/>
            <a:chExt cx="43200" cy="1074240"/>
          </a:xfrm>
        </p:grpSpPr>
        <p:cxnSp>
          <p:nvCxnSpPr>
            <p:cNvPr id="201" name="Прямая соединительная линия 145"/>
            <p:cNvCxnSpPr/>
            <p:nvPr/>
          </p:nvCxnSpPr>
          <p:spPr>
            <a:xfrm>
              <a:off x="7238160" y="5778360"/>
              <a:ext cx="2520" cy="10562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02" name="Овал 146"/>
            <p:cNvSpPr/>
            <p:nvPr/>
          </p:nvSpPr>
          <p:spPr>
            <a:xfrm>
              <a:off x="7215480" y="68094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03" name="Группа 148"/>
          <p:cNvGrpSpPr/>
          <p:nvPr/>
        </p:nvGrpSpPr>
        <p:grpSpPr>
          <a:xfrm>
            <a:off x="7796520" y="4803480"/>
            <a:ext cx="43200" cy="1906200"/>
            <a:chOff x="7796520" y="4803480"/>
            <a:chExt cx="43200" cy="1906200"/>
          </a:xfrm>
        </p:grpSpPr>
        <p:cxnSp>
          <p:nvCxnSpPr>
            <p:cNvPr id="204" name="Прямая соединительная линия 150"/>
            <p:cNvCxnSpPr/>
            <p:nvPr/>
          </p:nvCxnSpPr>
          <p:spPr>
            <a:xfrm>
              <a:off x="7819200" y="4803480"/>
              <a:ext cx="2520" cy="1888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05" name="Овал 151"/>
            <p:cNvSpPr/>
            <p:nvPr/>
          </p:nvSpPr>
          <p:spPr>
            <a:xfrm>
              <a:off x="7796520" y="66664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06" name="Группа 152"/>
          <p:cNvGrpSpPr/>
          <p:nvPr/>
        </p:nvGrpSpPr>
        <p:grpSpPr>
          <a:xfrm>
            <a:off x="8377560" y="4940640"/>
            <a:ext cx="43200" cy="1905840"/>
            <a:chOff x="8377560" y="4940640"/>
            <a:chExt cx="43200" cy="1905840"/>
          </a:xfrm>
        </p:grpSpPr>
        <p:cxnSp>
          <p:nvCxnSpPr>
            <p:cNvPr id="207" name="Прямая соединительная линия 153"/>
            <p:cNvCxnSpPr/>
            <p:nvPr/>
          </p:nvCxnSpPr>
          <p:spPr>
            <a:xfrm>
              <a:off x="8400240" y="4940640"/>
              <a:ext cx="2520" cy="18878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08" name="Овал 154"/>
            <p:cNvSpPr/>
            <p:nvPr/>
          </p:nvSpPr>
          <p:spPr>
            <a:xfrm>
              <a:off x="8377560" y="6803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09" name="Группа 155"/>
          <p:cNvGrpSpPr/>
          <p:nvPr/>
        </p:nvGrpSpPr>
        <p:grpSpPr>
          <a:xfrm>
            <a:off x="8958600" y="4237560"/>
            <a:ext cx="43200" cy="1905840"/>
            <a:chOff x="8958600" y="4237560"/>
            <a:chExt cx="43200" cy="1905840"/>
          </a:xfrm>
        </p:grpSpPr>
        <p:cxnSp>
          <p:nvCxnSpPr>
            <p:cNvPr id="210" name="Прямая соединительная линия 156"/>
            <p:cNvCxnSpPr/>
            <p:nvPr/>
          </p:nvCxnSpPr>
          <p:spPr>
            <a:xfrm>
              <a:off x="8981280" y="4237560"/>
              <a:ext cx="2520" cy="18878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11" name="Овал 157"/>
            <p:cNvSpPr/>
            <p:nvPr/>
          </p:nvSpPr>
          <p:spPr>
            <a:xfrm>
              <a:off x="8958600" y="61002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12" name="Группа 158"/>
          <p:cNvGrpSpPr/>
          <p:nvPr/>
        </p:nvGrpSpPr>
        <p:grpSpPr>
          <a:xfrm>
            <a:off x="9540000" y="4945320"/>
            <a:ext cx="43200" cy="1906200"/>
            <a:chOff x="9540000" y="4945320"/>
            <a:chExt cx="43200" cy="1906200"/>
          </a:xfrm>
        </p:grpSpPr>
        <p:cxnSp>
          <p:nvCxnSpPr>
            <p:cNvPr id="213" name="Прямая соединительная линия 159"/>
            <p:cNvCxnSpPr/>
            <p:nvPr/>
          </p:nvCxnSpPr>
          <p:spPr>
            <a:xfrm>
              <a:off x="9562680" y="4945320"/>
              <a:ext cx="2520" cy="1888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14" name="Овал 160"/>
            <p:cNvSpPr/>
            <p:nvPr/>
          </p:nvSpPr>
          <p:spPr>
            <a:xfrm>
              <a:off x="954000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15" name="Группа 161"/>
          <p:cNvGrpSpPr/>
          <p:nvPr/>
        </p:nvGrpSpPr>
        <p:grpSpPr>
          <a:xfrm>
            <a:off x="10121040" y="5454000"/>
            <a:ext cx="43200" cy="1397520"/>
            <a:chOff x="10121040" y="5454000"/>
            <a:chExt cx="43200" cy="1397520"/>
          </a:xfrm>
        </p:grpSpPr>
        <p:cxnSp>
          <p:nvCxnSpPr>
            <p:cNvPr id="216" name="Прямая соединительная линия 162"/>
            <p:cNvCxnSpPr/>
            <p:nvPr/>
          </p:nvCxnSpPr>
          <p:spPr>
            <a:xfrm>
              <a:off x="10143720" y="5454000"/>
              <a:ext cx="2520" cy="137952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17" name="Овал 163"/>
            <p:cNvSpPr/>
            <p:nvPr/>
          </p:nvSpPr>
          <p:spPr>
            <a:xfrm>
              <a:off x="1012104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18" name="Группа 164"/>
          <p:cNvGrpSpPr/>
          <p:nvPr/>
        </p:nvGrpSpPr>
        <p:grpSpPr>
          <a:xfrm>
            <a:off x="10702080" y="5922720"/>
            <a:ext cx="43200" cy="928800"/>
            <a:chOff x="10702080" y="5922720"/>
            <a:chExt cx="43200" cy="928800"/>
          </a:xfrm>
        </p:grpSpPr>
        <p:cxnSp>
          <p:nvCxnSpPr>
            <p:cNvPr id="219" name="Прямая соединительная линия 165"/>
            <p:cNvCxnSpPr/>
            <p:nvPr/>
          </p:nvCxnSpPr>
          <p:spPr>
            <a:xfrm>
              <a:off x="10724760" y="5922720"/>
              <a:ext cx="2520" cy="9108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20" name="Овал 166"/>
            <p:cNvSpPr/>
            <p:nvPr/>
          </p:nvSpPr>
          <p:spPr>
            <a:xfrm>
              <a:off x="1070208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21" name="Группа 167"/>
          <p:cNvGrpSpPr/>
          <p:nvPr/>
        </p:nvGrpSpPr>
        <p:grpSpPr>
          <a:xfrm>
            <a:off x="11283120" y="4999320"/>
            <a:ext cx="43200" cy="1852200"/>
            <a:chOff x="11283120" y="4999320"/>
            <a:chExt cx="43200" cy="1852200"/>
          </a:xfrm>
        </p:grpSpPr>
        <p:cxnSp>
          <p:nvCxnSpPr>
            <p:cNvPr id="222" name="Прямая соединительная линия 168"/>
            <p:cNvCxnSpPr/>
            <p:nvPr/>
          </p:nvCxnSpPr>
          <p:spPr>
            <a:xfrm>
              <a:off x="11305800" y="4999320"/>
              <a:ext cx="2520" cy="1834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23" name="Овал 169"/>
            <p:cNvSpPr/>
            <p:nvPr/>
          </p:nvSpPr>
          <p:spPr>
            <a:xfrm>
              <a:off x="1128312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24" name="Группа 170"/>
          <p:cNvGrpSpPr/>
          <p:nvPr/>
        </p:nvGrpSpPr>
        <p:grpSpPr>
          <a:xfrm>
            <a:off x="11864520" y="5615280"/>
            <a:ext cx="43200" cy="1236240"/>
            <a:chOff x="11864520" y="5615280"/>
            <a:chExt cx="43200" cy="1236240"/>
          </a:xfrm>
        </p:grpSpPr>
        <p:cxnSp>
          <p:nvCxnSpPr>
            <p:cNvPr id="225" name="Прямая соединительная линия 171"/>
            <p:cNvCxnSpPr/>
            <p:nvPr/>
          </p:nvCxnSpPr>
          <p:spPr>
            <a:xfrm>
              <a:off x="11887200" y="5615280"/>
              <a:ext cx="2520" cy="12182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26" name="Овал 172"/>
            <p:cNvSpPr/>
            <p:nvPr/>
          </p:nvSpPr>
          <p:spPr>
            <a:xfrm>
              <a:off x="1186452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27" name="Группа 173"/>
          <p:cNvGrpSpPr/>
          <p:nvPr/>
        </p:nvGrpSpPr>
        <p:grpSpPr>
          <a:xfrm>
            <a:off x="2076840" y="5737680"/>
            <a:ext cx="43200" cy="1144440"/>
            <a:chOff x="2076840" y="5737680"/>
            <a:chExt cx="43200" cy="1144440"/>
          </a:xfrm>
        </p:grpSpPr>
        <p:cxnSp>
          <p:nvCxnSpPr>
            <p:cNvPr id="228" name="Прямая соединительная линия 174"/>
            <p:cNvCxnSpPr/>
            <p:nvPr/>
          </p:nvCxnSpPr>
          <p:spPr>
            <a:xfrm>
              <a:off x="2099520" y="5737680"/>
              <a:ext cx="2520" cy="11264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29" name="Овал 175"/>
            <p:cNvSpPr/>
            <p:nvPr/>
          </p:nvSpPr>
          <p:spPr>
            <a:xfrm>
              <a:off x="2076840" y="68389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sp>
        <p:nvSpPr>
          <p:cNvPr id="230" name="Круг: прозрачная заливка 1"/>
          <p:cNvSpPr/>
          <p:nvPr/>
        </p:nvSpPr>
        <p:spPr>
          <a:xfrm>
            <a:off x="10176480" y="-2348640"/>
            <a:ext cx="4065480" cy="4065480"/>
          </a:xfrm>
          <a:prstGeom prst="donut">
            <a:avLst>
              <a:gd name="adj" fmla="val 15006"/>
            </a:avLst>
          </a:prstGeom>
          <a:solidFill>
            <a:srgbClr val="2154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1" name="Прямоугольник: скругленные углы 74"/>
          <p:cNvSpPr/>
          <p:nvPr/>
        </p:nvSpPr>
        <p:spPr>
          <a:xfrm>
            <a:off x="298080" y="611280"/>
            <a:ext cx="10321560" cy="993600"/>
          </a:xfrm>
          <a:prstGeom prst="roundRect">
            <a:avLst>
              <a:gd name="adj" fmla="val 4779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90000"/>
              </a:lnSpc>
            </a:pPr>
            <a:r>
              <a:rPr b="0" lang="ru-RU" sz="2400" spc="-1" strike="noStrike">
                <a:solidFill>
                  <a:srgbClr val="2ab1aa"/>
                </a:solidFill>
                <a:latin typeface="Inter black"/>
              </a:rPr>
              <a:t>В 2020 году провели оценку состояния инфраструктуры наружного освещения </a:t>
            </a:r>
            <a:endParaRPr b="0" lang="ru-RU" sz="2400" spc="-1" strike="noStrike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232" name="Прямая соединительная линия 80"/>
          <p:cNvCxnSpPr/>
          <p:nvPr/>
        </p:nvCxnSpPr>
        <p:spPr>
          <a:xfrm>
            <a:off x="411120" y="2081520"/>
            <a:ext cx="2520" cy="2056320"/>
          </a:xfrm>
          <a:prstGeom prst="straightConnector1">
            <a:avLst/>
          </a:prstGeom>
          <a:ln cap="rnd" w="12700">
            <a:solidFill>
              <a:srgbClr val="21544d"/>
            </a:solidFill>
            <a:prstDash val="sysDot"/>
            <a:round/>
          </a:ln>
        </p:spPr>
      </p:cxnSp>
      <p:cxnSp>
        <p:nvCxnSpPr>
          <p:cNvPr id="233" name="Прямая соединительная линия 149"/>
          <p:cNvCxnSpPr/>
          <p:nvPr/>
        </p:nvCxnSpPr>
        <p:spPr>
          <a:xfrm>
            <a:off x="429480" y="2077200"/>
            <a:ext cx="318240" cy="2520"/>
          </a:xfrm>
          <a:prstGeom prst="straightConnector1">
            <a:avLst/>
          </a:prstGeom>
          <a:ln cap="rnd" w="12700">
            <a:solidFill>
              <a:srgbClr val="21544d"/>
            </a:solidFill>
            <a:prstDash val="sysDot"/>
            <a:round/>
          </a:ln>
        </p:spPr>
      </p:cxnSp>
      <p:sp>
        <p:nvSpPr>
          <p:cNvPr id="234" name="Прямоугольник: скругленные углы 10"/>
          <p:cNvSpPr/>
          <p:nvPr/>
        </p:nvSpPr>
        <p:spPr>
          <a:xfrm>
            <a:off x="402120" y="1742400"/>
            <a:ext cx="5370840" cy="2051280"/>
          </a:xfrm>
          <a:prstGeom prst="roundRect">
            <a:avLst>
              <a:gd name="adj" fmla="val 5303"/>
            </a:avLst>
          </a:prstGeom>
          <a:solidFill>
            <a:schemeClr val="bg1">
              <a:lumMod val="95000"/>
            </a:schemeClr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35" name="Прямоугольник: скругленные углы 30"/>
          <p:cNvSpPr/>
          <p:nvPr/>
        </p:nvSpPr>
        <p:spPr>
          <a:xfrm>
            <a:off x="402120" y="4066560"/>
            <a:ext cx="5370840" cy="2051280"/>
          </a:xfrm>
          <a:prstGeom prst="roundRect">
            <a:avLst>
              <a:gd name="adj" fmla="val 5303"/>
            </a:avLst>
          </a:prstGeom>
          <a:solidFill>
            <a:schemeClr val="bg1">
              <a:lumMod val="95000"/>
            </a:schemeClr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36" name="Прямоугольник: скругленные углы 98"/>
          <p:cNvSpPr/>
          <p:nvPr/>
        </p:nvSpPr>
        <p:spPr>
          <a:xfrm>
            <a:off x="740520" y="2607120"/>
            <a:ext cx="4368600" cy="993600"/>
          </a:xfrm>
          <a:prstGeom prst="roundRect">
            <a:avLst>
              <a:gd name="adj" fmla="val 4779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90000"/>
              </a:lnSpc>
              <a:spcAft>
                <a:spcPts val="799"/>
              </a:spcAft>
            </a:pPr>
            <a:r>
              <a:rPr b="0" lang="ru-RU" sz="2400" spc="-1" strike="noStrike">
                <a:solidFill>
                  <a:schemeClr val="dk1"/>
                </a:solidFill>
                <a:latin typeface="Inter"/>
                <a:ea typeface="Inter"/>
              </a:rPr>
              <a:t>количество приборов </a:t>
            </a:r>
            <a:br>
              <a:rPr sz="2400"/>
            </a:br>
            <a:r>
              <a:rPr b="0" lang="ru-RU" sz="2400" spc="-1" strike="noStrike">
                <a:solidFill>
                  <a:schemeClr val="dk1"/>
                </a:solidFill>
                <a:latin typeface="Inter"/>
                <a:ea typeface="Inter"/>
              </a:rPr>
              <a:t>освещения</a:t>
            </a:r>
            <a:endParaRPr b="0" lang="ru-RU" sz="2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7" name="Прямоугольник: скругленные углы 34"/>
          <p:cNvSpPr/>
          <p:nvPr/>
        </p:nvSpPr>
        <p:spPr>
          <a:xfrm>
            <a:off x="740520" y="1935000"/>
            <a:ext cx="2848320" cy="993600"/>
          </a:xfrm>
          <a:prstGeom prst="roundRect">
            <a:avLst>
              <a:gd name="adj" fmla="val 4779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90000"/>
              </a:lnSpc>
              <a:spcAft>
                <a:spcPts val="799"/>
              </a:spcAft>
            </a:pPr>
            <a:r>
              <a:rPr b="0" lang="ru-RU" sz="3600" spc="-1" strike="noStrike">
                <a:solidFill>
                  <a:schemeClr val="dk1"/>
                </a:solidFill>
                <a:latin typeface="Inter Black"/>
                <a:ea typeface="Inter Black"/>
              </a:rPr>
              <a:t>19 337 </a:t>
            </a:r>
            <a:r>
              <a:rPr b="0" lang="ru-RU" sz="2000" spc="-1" strike="noStrike">
                <a:solidFill>
                  <a:schemeClr val="dk1"/>
                </a:solidFill>
                <a:latin typeface="Inter Black"/>
                <a:ea typeface="Inter Black"/>
              </a:rPr>
              <a:t>шт.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238" name="Группа 41"/>
          <p:cNvGrpSpPr/>
          <p:nvPr/>
        </p:nvGrpSpPr>
        <p:grpSpPr>
          <a:xfrm>
            <a:off x="740520" y="4259520"/>
            <a:ext cx="4368600" cy="1665720"/>
            <a:chOff x="740520" y="4259520"/>
            <a:chExt cx="4368600" cy="1665720"/>
          </a:xfrm>
        </p:grpSpPr>
        <p:sp>
          <p:nvSpPr>
            <p:cNvPr id="239" name="Прямоугольник: скругленные углы 42"/>
            <p:cNvSpPr/>
            <p:nvPr/>
          </p:nvSpPr>
          <p:spPr>
            <a:xfrm>
              <a:off x="740520" y="4931640"/>
              <a:ext cx="4368600" cy="993600"/>
            </a:xfrm>
            <a:prstGeom prst="roundRect">
              <a:avLst>
                <a:gd name="adj" fmla="val 477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defTabSz="914400">
                <a:lnSpc>
                  <a:spcPct val="90000"/>
                </a:lnSpc>
                <a:spcAft>
                  <a:spcPts val="799"/>
                </a:spcAft>
              </a:pPr>
              <a:r>
                <a:rPr b="0" lang="ru-RU" sz="2400" spc="-1" strike="noStrike">
                  <a:solidFill>
                    <a:schemeClr val="dk1"/>
                  </a:solidFill>
                  <a:latin typeface="Inter"/>
                  <a:ea typeface="Inter"/>
                </a:rPr>
                <a:t>доля светодиодных светильников</a:t>
              </a:r>
              <a:endParaRPr b="0" lang="ru-RU" sz="24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0" name="Прямоугольник: скругленные углы 43"/>
            <p:cNvSpPr/>
            <p:nvPr/>
          </p:nvSpPr>
          <p:spPr>
            <a:xfrm>
              <a:off x="740520" y="4259520"/>
              <a:ext cx="2235600" cy="993600"/>
            </a:xfrm>
            <a:prstGeom prst="roundRect">
              <a:avLst>
                <a:gd name="adj" fmla="val 477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defTabSz="914400">
                <a:lnSpc>
                  <a:spcPct val="90000"/>
                </a:lnSpc>
                <a:spcAft>
                  <a:spcPts val="799"/>
                </a:spcAft>
              </a:pPr>
              <a:r>
                <a:rPr b="0" lang="ru-RU" sz="3600" spc="-1" strike="noStrike">
                  <a:solidFill>
                    <a:srgbClr val="000000"/>
                  </a:solidFill>
                  <a:latin typeface="Inter Black"/>
                  <a:ea typeface="Inter Black"/>
                </a:rPr>
                <a:t>3,1 </a:t>
              </a:r>
              <a:r>
                <a:rPr b="0" lang="ru-RU" sz="2000" spc="-1" strike="noStrike">
                  <a:solidFill>
                    <a:srgbClr val="000000"/>
                  </a:solidFill>
                  <a:latin typeface="Inter Black"/>
                  <a:ea typeface="Inter Black"/>
                </a:rPr>
                <a:t>%</a:t>
              </a:r>
              <a:r>
                <a:rPr b="0" lang="ru-RU" sz="3600" spc="-1" strike="noStrike">
                  <a:solidFill>
                    <a:srgbClr val="000000"/>
                  </a:solidFill>
                  <a:latin typeface="Inter Black"/>
                  <a:ea typeface="Inter Black"/>
                </a:rPr>
                <a:t> </a:t>
              </a:r>
              <a:endParaRPr b="0" lang="ru-RU" sz="3600" spc="-1" strike="noStrike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41" name="Прямоугольник: скругленные углы 44"/>
          <p:cNvSpPr/>
          <p:nvPr/>
        </p:nvSpPr>
        <p:spPr>
          <a:xfrm>
            <a:off x="6113880" y="1742400"/>
            <a:ext cx="5370840" cy="2051280"/>
          </a:xfrm>
          <a:prstGeom prst="roundRect">
            <a:avLst>
              <a:gd name="adj" fmla="val 5303"/>
            </a:avLst>
          </a:prstGeom>
          <a:solidFill>
            <a:schemeClr val="bg1">
              <a:lumMod val="95000"/>
            </a:schemeClr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42" name="Прямоугольник: скругленные углы 45"/>
          <p:cNvSpPr/>
          <p:nvPr/>
        </p:nvSpPr>
        <p:spPr>
          <a:xfrm>
            <a:off x="6113880" y="4066560"/>
            <a:ext cx="5370840" cy="2051280"/>
          </a:xfrm>
          <a:prstGeom prst="roundRect">
            <a:avLst>
              <a:gd name="adj" fmla="val 5303"/>
            </a:avLst>
          </a:prstGeom>
          <a:solidFill>
            <a:schemeClr val="bg1">
              <a:lumMod val="95000"/>
            </a:schemeClr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grpSp>
        <p:nvGrpSpPr>
          <p:cNvPr id="243" name="Группа 46"/>
          <p:cNvGrpSpPr/>
          <p:nvPr/>
        </p:nvGrpSpPr>
        <p:grpSpPr>
          <a:xfrm>
            <a:off x="6452640" y="1935000"/>
            <a:ext cx="4368600" cy="1665720"/>
            <a:chOff x="6452640" y="1935000"/>
            <a:chExt cx="4368600" cy="1665720"/>
          </a:xfrm>
        </p:grpSpPr>
        <p:sp>
          <p:nvSpPr>
            <p:cNvPr id="244" name="Прямоугольник: скругленные углы 47"/>
            <p:cNvSpPr/>
            <p:nvPr/>
          </p:nvSpPr>
          <p:spPr>
            <a:xfrm>
              <a:off x="6452640" y="2607120"/>
              <a:ext cx="4368600" cy="993600"/>
            </a:xfrm>
            <a:prstGeom prst="roundRect">
              <a:avLst>
                <a:gd name="adj" fmla="val 477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defTabSz="914400">
                <a:lnSpc>
                  <a:spcPct val="90000"/>
                </a:lnSpc>
                <a:spcAft>
                  <a:spcPts val="799"/>
                </a:spcAft>
              </a:pPr>
              <a:r>
                <a:rPr b="0" lang="ru-RU" sz="2400" spc="-1" strike="noStrike">
                  <a:solidFill>
                    <a:schemeClr val="dk1"/>
                  </a:solidFill>
                  <a:latin typeface="Inter"/>
                  <a:ea typeface="Inter"/>
                </a:rPr>
                <a:t>общая протяженность сетей</a:t>
              </a:r>
              <a:endParaRPr b="0" lang="ru-RU" sz="24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5" name="Прямоугольник: скругленные углы 48"/>
            <p:cNvSpPr/>
            <p:nvPr/>
          </p:nvSpPr>
          <p:spPr>
            <a:xfrm>
              <a:off x="6452640" y="1935000"/>
              <a:ext cx="2892240" cy="993600"/>
            </a:xfrm>
            <a:prstGeom prst="roundRect">
              <a:avLst>
                <a:gd name="adj" fmla="val 477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defTabSz="914400">
                <a:lnSpc>
                  <a:spcPct val="90000"/>
                </a:lnSpc>
                <a:spcAft>
                  <a:spcPts val="799"/>
                </a:spcAft>
              </a:pPr>
              <a:r>
                <a:rPr b="0" lang="ru-RU" sz="3600" spc="-1" strike="noStrike">
                  <a:solidFill>
                    <a:schemeClr val="dk1"/>
                  </a:solidFill>
                  <a:latin typeface="Inter Black"/>
                  <a:ea typeface="Inter Black"/>
                </a:rPr>
                <a:t>601,63 </a:t>
              </a:r>
              <a:r>
                <a:rPr b="0" lang="ru-RU" sz="2000" spc="-1" strike="noStrike">
                  <a:solidFill>
                    <a:schemeClr val="dk1"/>
                  </a:solidFill>
                  <a:latin typeface="Inter Black"/>
                  <a:ea typeface="Inter Black"/>
                </a:rPr>
                <a:t>км</a:t>
              </a:r>
              <a:r>
                <a:rPr b="0" lang="ru-RU" sz="3600" spc="-1" strike="noStrike">
                  <a:solidFill>
                    <a:schemeClr val="dk1"/>
                  </a:solidFill>
                  <a:latin typeface="Inter Black"/>
                  <a:ea typeface="Inter Black"/>
                </a:rPr>
                <a:t> </a:t>
              </a:r>
              <a:endParaRPr b="0" lang="ru-RU" sz="3600" spc="-1" strike="noStrike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246" name="Группа 49"/>
          <p:cNvGrpSpPr/>
          <p:nvPr/>
        </p:nvGrpSpPr>
        <p:grpSpPr>
          <a:xfrm>
            <a:off x="6452640" y="4259520"/>
            <a:ext cx="5032080" cy="1665720"/>
            <a:chOff x="6452640" y="4259520"/>
            <a:chExt cx="5032080" cy="1665720"/>
          </a:xfrm>
        </p:grpSpPr>
        <p:sp>
          <p:nvSpPr>
            <p:cNvPr id="247" name="Прямоугольник: скругленные углы 50"/>
            <p:cNvSpPr/>
            <p:nvPr/>
          </p:nvSpPr>
          <p:spPr>
            <a:xfrm>
              <a:off x="6452640" y="4931640"/>
              <a:ext cx="5032080" cy="993600"/>
            </a:xfrm>
            <a:prstGeom prst="roundRect">
              <a:avLst>
                <a:gd name="adj" fmla="val 477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defTabSz="914400">
                <a:lnSpc>
                  <a:spcPct val="90000"/>
                </a:lnSpc>
                <a:spcAft>
                  <a:spcPts val="799"/>
                </a:spcAft>
              </a:pPr>
              <a:r>
                <a:rPr b="0" lang="ru-RU" sz="2400" spc="-1" strike="noStrike">
                  <a:solidFill>
                    <a:schemeClr val="dk1"/>
                  </a:solidFill>
                  <a:latin typeface="Inter"/>
                  <a:ea typeface="Inter"/>
                </a:rPr>
                <a:t>протяженность «голых» электросетей</a:t>
              </a:r>
              <a:endParaRPr b="0" lang="ru-RU" sz="24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8" name="Прямоугольник: скругленные углы 51"/>
            <p:cNvSpPr/>
            <p:nvPr/>
          </p:nvSpPr>
          <p:spPr>
            <a:xfrm>
              <a:off x="6452640" y="4259520"/>
              <a:ext cx="2892240" cy="993600"/>
            </a:xfrm>
            <a:prstGeom prst="roundRect">
              <a:avLst>
                <a:gd name="adj" fmla="val 477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defTabSz="914400">
                <a:lnSpc>
                  <a:spcPct val="90000"/>
                </a:lnSpc>
                <a:spcAft>
                  <a:spcPts val="799"/>
                </a:spcAft>
              </a:pPr>
              <a:r>
                <a:rPr b="0" lang="ru-RU" sz="3600" spc="-1" strike="noStrike">
                  <a:solidFill>
                    <a:schemeClr val="dk1"/>
                  </a:solidFill>
                  <a:latin typeface="Inter Black"/>
                  <a:ea typeface="Inter Black"/>
                </a:rPr>
                <a:t>207,82 </a:t>
              </a:r>
              <a:r>
                <a:rPr b="0" lang="ru-RU" sz="2000" spc="-1" strike="noStrike">
                  <a:solidFill>
                    <a:schemeClr val="dk1"/>
                  </a:solidFill>
                  <a:latin typeface="Inter Black"/>
                  <a:ea typeface="Inter Black"/>
                </a:rPr>
                <a:t>км</a:t>
              </a:r>
              <a:endParaRPr b="0" lang="ru-RU" sz="2000" spc="-1" strike="noStrike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49" name="Рисунок 110"/>
          <p:cNvSpPr/>
          <p:nvPr/>
        </p:nvSpPr>
        <p:spPr>
          <a:xfrm>
            <a:off x="10414080" y="2081520"/>
            <a:ext cx="1070280" cy="1712160"/>
          </a:xfrm>
          <a:custGeom>
            <a:avLst/>
            <a:gdLst>
              <a:gd name="textAreaLeft" fmla="*/ 0 w 1070280"/>
              <a:gd name="textAreaRight" fmla="*/ 1072800 w 1070280"/>
              <a:gd name="textAreaTop" fmla="*/ 0 h 1712160"/>
              <a:gd name="textAreaBottom" fmla="*/ 1714680 h 1712160"/>
            </a:gdLst>
            <a:ahLst/>
            <a:rect l="textAreaLeft" t="textAreaTop" r="textAreaRight" b="textAreaBottom"/>
            <a:pathLst>
              <a:path w="1072889" h="1714500">
                <a:moveTo>
                  <a:pt x="0" y="0"/>
                </a:moveTo>
                <a:lnTo>
                  <a:pt x="1072889" y="0"/>
                </a:lnTo>
                <a:lnTo>
                  <a:pt x="1072889" y="1605675"/>
                </a:lnTo>
                <a:cubicBezTo>
                  <a:pt x="1072889" y="1650791"/>
                  <a:pt x="1045459" y="1689499"/>
                  <a:pt x="1006367" y="1706034"/>
                </a:cubicBezTo>
                <a:lnTo>
                  <a:pt x="964432" y="1714500"/>
                </a:lnTo>
                <a:lnTo>
                  <a:pt x="0" y="1714500"/>
                </a:lnTo>
                <a:close/>
              </a:path>
            </a:pathLst>
          </a:custGeom>
          <a:blipFill rotWithShape="0">
            <a:blip r:embed="rId1">
              <a:alphaModFix amt="25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Рисунок 111"/>
          <p:cNvSpPr/>
          <p:nvPr/>
        </p:nvSpPr>
        <p:spPr>
          <a:xfrm>
            <a:off x="10534680" y="4412520"/>
            <a:ext cx="950040" cy="1705680"/>
          </a:xfrm>
          <a:custGeom>
            <a:avLst/>
            <a:gdLst>
              <a:gd name="textAreaLeft" fmla="*/ 0 w 950040"/>
              <a:gd name="textAreaRight" fmla="*/ 952560 w 950040"/>
              <a:gd name="textAreaTop" fmla="*/ 0 h 1705680"/>
              <a:gd name="textAreaBottom" fmla="*/ 1708200 h 1705680"/>
            </a:gdLst>
            <a:ahLst/>
            <a:rect l="textAreaLeft" t="textAreaTop" r="textAreaRight" b="textAreaBottom"/>
            <a:pathLst>
              <a:path w="2189044" h="2053894">
                <a:moveTo>
                  <a:pt x="0" y="0"/>
                </a:moveTo>
                <a:lnTo>
                  <a:pt x="2080126" y="0"/>
                </a:lnTo>
                <a:cubicBezTo>
                  <a:pt x="2140280" y="0"/>
                  <a:pt x="2189044" y="48764"/>
                  <a:pt x="2189044" y="108918"/>
                </a:cubicBezTo>
                <a:lnTo>
                  <a:pt x="2189044" y="1944976"/>
                </a:lnTo>
                <a:cubicBezTo>
                  <a:pt x="2189044" y="2005130"/>
                  <a:pt x="2140280" y="2053894"/>
                  <a:pt x="2080126" y="2053894"/>
                </a:cubicBezTo>
                <a:lnTo>
                  <a:pt x="0" y="2053894"/>
                </a:lnTo>
                <a:close/>
              </a:path>
            </a:pathLst>
          </a:custGeom>
          <a:blipFill rotWithShape="0">
            <a:blip r:embed="rId2">
              <a:alphaModFix amt="25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51" name="Группа 17"/>
          <p:cNvGrpSpPr/>
          <p:nvPr/>
        </p:nvGrpSpPr>
        <p:grpSpPr>
          <a:xfrm>
            <a:off x="405000" y="180000"/>
            <a:ext cx="416160" cy="412200"/>
            <a:chOff x="405000" y="180000"/>
            <a:chExt cx="416160" cy="412200"/>
          </a:xfrm>
        </p:grpSpPr>
        <p:sp>
          <p:nvSpPr>
            <p:cNvPr id="252" name="Прямоугольник 25"/>
            <p:cNvSpPr/>
            <p:nvPr/>
          </p:nvSpPr>
          <p:spPr>
            <a:xfrm>
              <a:off x="405000" y="180000"/>
              <a:ext cx="39240" cy="349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600" rIns="126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grpSp>
          <p:nvGrpSpPr>
            <p:cNvPr id="253" name="Группа 18"/>
            <p:cNvGrpSpPr/>
            <p:nvPr/>
          </p:nvGrpSpPr>
          <p:grpSpPr>
            <a:xfrm>
              <a:off x="558720" y="180000"/>
              <a:ext cx="38880" cy="349560"/>
              <a:chOff x="558720" y="180000"/>
              <a:chExt cx="38880" cy="349560"/>
            </a:xfrm>
          </p:grpSpPr>
          <p:sp>
            <p:nvSpPr>
              <p:cNvPr id="254" name="Прямоугольник 27"/>
              <p:cNvSpPr/>
              <p:nvPr/>
            </p:nvSpPr>
            <p:spPr>
              <a:xfrm>
                <a:off x="558720" y="180000"/>
                <a:ext cx="38880" cy="87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255" name="Прямоугольник 29"/>
              <p:cNvSpPr/>
              <p:nvPr/>
            </p:nvSpPr>
            <p:spPr>
              <a:xfrm>
                <a:off x="558720" y="442800"/>
                <a:ext cx="38880" cy="86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256" name="Прямоугольник 30"/>
              <p:cNvSpPr/>
              <p:nvPr/>
            </p:nvSpPr>
            <p:spPr>
              <a:xfrm>
                <a:off x="558720" y="312120"/>
                <a:ext cx="38880" cy="86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</p:grpSp>
        <p:grpSp>
          <p:nvGrpSpPr>
            <p:cNvPr id="257" name="Группа 24"/>
            <p:cNvGrpSpPr/>
            <p:nvPr/>
          </p:nvGrpSpPr>
          <p:grpSpPr>
            <a:xfrm>
              <a:off x="650880" y="180000"/>
              <a:ext cx="170280" cy="412200"/>
              <a:chOff x="650880" y="180000"/>
              <a:chExt cx="170280" cy="412200"/>
            </a:xfrm>
          </p:grpSpPr>
          <p:sp>
            <p:nvSpPr>
              <p:cNvPr id="258" name="Прямоугольник 32"/>
              <p:cNvSpPr/>
              <p:nvPr/>
            </p:nvSpPr>
            <p:spPr>
              <a:xfrm>
                <a:off x="713160" y="180000"/>
                <a:ext cx="38880" cy="190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45000" bIns="45000" anchor="ctr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grpSp>
            <p:nvGrpSpPr>
              <p:cNvPr id="259" name="Группа 73"/>
              <p:cNvGrpSpPr/>
              <p:nvPr/>
            </p:nvGrpSpPr>
            <p:grpSpPr>
              <a:xfrm>
                <a:off x="650880" y="421920"/>
                <a:ext cx="170280" cy="170280"/>
                <a:chOff x="650880" y="421920"/>
                <a:chExt cx="170280" cy="170280"/>
              </a:xfrm>
            </p:grpSpPr>
            <p:sp>
              <p:nvSpPr>
                <p:cNvPr id="260" name="Прямоугольник 33"/>
                <p:cNvSpPr/>
                <p:nvPr/>
              </p:nvSpPr>
              <p:spPr>
                <a:xfrm>
                  <a:off x="713160" y="421920"/>
                  <a:ext cx="3888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261" name="Прямоугольник 34"/>
                <p:cNvSpPr/>
                <p:nvPr/>
              </p:nvSpPr>
              <p:spPr>
                <a:xfrm rot="5400000">
                  <a:off x="716400" y="421560"/>
                  <a:ext cx="3924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</p:grpSp>
      <p:sp>
        <p:nvSpPr>
          <p:cNvPr id="262" name="Прямоугольник 40"/>
          <p:cNvSpPr/>
          <p:nvPr/>
        </p:nvSpPr>
        <p:spPr>
          <a:xfrm>
            <a:off x="821160" y="0"/>
            <a:ext cx="8538480" cy="719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2000" spc="-1" strike="noStrike">
                <a:solidFill>
                  <a:schemeClr val="lt1"/>
                </a:solidFill>
                <a:latin typeface="Inter black"/>
              </a:rPr>
              <a:t>Управление городского хозяйства города Калуги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Круг: прозрачная заливка 80"/>
          <p:cNvSpPr/>
          <p:nvPr/>
        </p:nvSpPr>
        <p:spPr>
          <a:xfrm>
            <a:off x="10166760" y="-2479680"/>
            <a:ext cx="4065480" cy="4065480"/>
          </a:xfrm>
          <a:prstGeom prst="donut">
            <a:avLst>
              <a:gd name="adj" fmla="val 15006"/>
            </a:avLst>
          </a:prstGeom>
          <a:solidFill>
            <a:srgbClr val="2154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cxnSp>
        <p:nvCxnSpPr>
          <p:cNvPr id="264" name="Прямая соединительная линия 1"/>
          <p:cNvCxnSpPr/>
          <p:nvPr/>
        </p:nvCxnSpPr>
        <p:spPr>
          <a:xfrm>
            <a:off x="6679800" y="5632920"/>
            <a:ext cx="2520" cy="1195560"/>
          </a:xfrm>
          <a:prstGeom prst="straightConnector1">
            <a:avLst/>
          </a:prstGeom>
          <a:ln cap="rnd" w="19050">
            <a:solidFill>
              <a:srgbClr val="233b3b">
                <a:alpha val="0"/>
              </a:srgbClr>
            </a:solidFill>
            <a:round/>
          </a:ln>
        </p:spPr>
      </p:cxnSp>
      <p:cxnSp>
        <p:nvCxnSpPr>
          <p:cNvPr id="265" name="Прямая соединительная линия 3"/>
          <p:cNvCxnSpPr/>
          <p:nvPr/>
        </p:nvCxnSpPr>
        <p:spPr>
          <a:xfrm>
            <a:off x="5563440" y="5155920"/>
            <a:ext cx="2520" cy="1672560"/>
          </a:xfrm>
          <a:prstGeom prst="straightConnector1">
            <a:avLst/>
          </a:prstGeom>
          <a:ln cap="rnd" w="19050">
            <a:solidFill>
              <a:srgbClr val="233b3b">
                <a:alpha val="0"/>
              </a:srgbClr>
            </a:solidFill>
            <a:round/>
          </a:ln>
        </p:spPr>
      </p:cxnSp>
      <p:grpSp>
        <p:nvGrpSpPr>
          <p:cNvPr id="266" name="Группа 4"/>
          <p:cNvGrpSpPr/>
          <p:nvPr/>
        </p:nvGrpSpPr>
        <p:grpSpPr>
          <a:xfrm>
            <a:off x="4982400" y="4618800"/>
            <a:ext cx="43200" cy="1690560"/>
            <a:chOff x="4982400" y="4618800"/>
            <a:chExt cx="43200" cy="1690560"/>
          </a:xfrm>
        </p:grpSpPr>
        <p:cxnSp>
          <p:nvCxnSpPr>
            <p:cNvPr id="267" name="Прямая соединительная линия 5"/>
            <p:cNvCxnSpPr/>
            <p:nvPr/>
          </p:nvCxnSpPr>
          <p:spPr>
            <a:xfrm>
              <a:off x="5005080" y="461880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68" name="Овал 6"/>
            <p:cNvSpPr/>
            <p:nvPr/>
          </p:nvSpPr>
          <p:spPr>
            <a:xfrm>
              <a:off x="4982400" y="626616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69" name="Группа 7"/>
          <p:cNvGrpSpPr/>
          <p:nvPr/>
        </p:nvGrpSpPr>
        <p:grpSpPr>
          <a:xfrm>
            <a:off x="4401360" y="5164920"/>
            <a:ext cx="43200" cy="1690560"/>
            <a:chOff x="4401360" y="5164920"/>
            <a:chExt cx="43200" cy="1690560"/>
          </a:xfrm>
        </p:grpSpPr>
        <p:cxnSp>
          <p:nvCxnSpPr>
            <p:cNvPr id="270" name="Прямая соединительная линия 10"/>
            <p:cNvCxnSpPr/>
            <p:nvPr/>
          </p:nvCxnSpPr>
          <p:spPr>
            <a:xfrm>
              <a:off x="4424040" y="516492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71" name="Овал 11"/>
            <p:cNvSpPr/>
            <p:nvPr/>
          </p:nvSpPr>
          <p:spPr>
            <a:xfrm>
              <a:off x="4401360" y="6812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72" name="Группа 14"/>
          <p:cNvGrpSpPr/>
          <p:nvPr/>
        </p:nvGrpSpPr>
        <p:grpSpPr>
          <a:xfrm>
            <a:off x="3819960" y="5164920"/>
            <a:ext cx="43200" cy="1690560"/>
            <a:chOff x="3819960" y="5164920"/>
            <a:chExt cx="43200" cy="1690560"/>
          </a:xfrm>
        </p:grpSpPr>
        <p:cxnSp>
          <p:nvCxnSpPr>
            <p:cNvPr id="273" name="Прямая соединительная линия 16"/>
            <p:cNvCxnSpPr/>
            <p:nvPr/>
          </p:nvCxnSpPr>
          <p:spPr>
            <a:xfrm>
              <a:off x="3842640" y="516492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74" name="Овал 19"/>
            <p:cNvSpPr/>
            <p:nvPr/>
          </p:nvSpPr>
          <p:spPr>
            <a:xfrm>
              <a:off x="3819960" y="6812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75" name="Группа 21"/>
          <p:cNvGrpSpPr/>
          <p:nvPr/>
        </p:nvGrpSpPr>
        <p:grpSpPr>
          <a:xfrm>
            <a:off x="3238920" y="4902480"/>
            <a:ext cx="43200" cy="1690560"/>
            <a:chOff x="3238920" y="4902480"/>
            <a:chExt cx="43200" cy="1690560"/>
          </a:xfrm>
        </p:grpSpPr>
        <p:cxnSp>
          <p:nvCxnSpPr>
            <p:cNvPr id="276" name="Прямая соединительная линия 23"/>
            <p:cNvCxnSpPr/>
            <p:nvPr/>
          </p:nvCxnSpPr>
          <p:spPr>
            <a:xfrm>
              <a:off x="3261600" y="490248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77" name="Овал 26"/>
            <p:cNvSpPr/>
            <p:nvPr/>
          </p:nvSpPr>
          <p:spPr>
            <a:xfrm>
              <a:off x="3238920" y="65498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78" name="Группа 28"/>
          <p:cNvGrpSpPr/>
          <p:nvPr/>
        </p:nvGrpSpPr>
        <p:grpSpPr>
          <a:xfrm>
            <a:off x="2657880" y="5191560"/>
            <a:ext cx="43200" cy="1690560"/>
            <a:chOff x="2657880" y="5191560"/>
            <a:chExt cx="43200" cy="1690560"/>
          </a:xfrm>
        </p:grpSpPr>
        <p:cxnSp>
          <p:nvCxnSpPr>
            <p:cNvPr id="279" name="Прямая соединительная линия 29"/>
            <p:cNvCxnSpPr/>
            <p:nvPr/>
          </p:nvCxnSpPr>
          <p:spPr>
            <a:xfrm>
              <a:off x="2680560" y="519156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80" name="Овал 30"/>
            <p:cNvSpPr/>
            <p:nvPr/>
          </p:nvSpPr>
          <p:spPr>
            <a:xfrm>
              <a:off x="2657880" y="68389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81" name="Группа 31"/>
          <p:cNvGrpSpPr/>
          <p:nvPr/>
        </p:nvGrpSpPr>
        <p:grpSpPr>
          <a:xfrm>
            <a:off x="1495440" y="4190760"/>
            <a:ext cx="43200" cy="1716480"/>
            <a:chOff x="1495440" y="4190760"/>
            <a:chExt cx="43200" cy="1716480"/>
          </a:xfrm>
        </p:grpSpPr>
        <p:cxnSp>
          <p:nvCxnSpPr>
            <p:cNvPr id="282" name="Прямая соединительная линия 32"/>
            <p:cNvCxnSpPr/>
            <p:nvPr/>
          </p:nvCxnSpPr>
          <p:spPr>
            <a:xfrm>
              <a:off x="1518120" y="419076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83" name="Овал 33"/>
            <p:cNvSpPr/>
            <p:nvPr/>
          </p:nvSpPr>
          <p:spPr>
            <a:xfrm>
              <a:off x="1495440" y="58640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84" name="Группа 34"/>
          <p:cNvGrpSpPr/>
          <p:nvPr/>
        </p:nvGrpSpPr>
        <p:grpSpPr>
          <a:xfrm>
            <a:off x="914400" y="5038920"/>
            <a:ext cx="43200" cy="1716480"/>
            <a:chOff x="914400" y="5038920"/>
            <a:chExt cx="43200" cy="1716480"/>
          </a:xfrm>
        </p:grpSpPr>
        <p:cxnSp>
          <p:nvCxnSpPr>
            <p:cNvPr id="285" name="Прямая соединительная линия 35"/>
            <p:cNvCxnSpPr/>
            <p:nvPr/>
          </p:nvCxnSpPr>
          <p:spPr>
            <a:xfrm>
              <a:off x="937080" y="503892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86" name="Овал 36"/>
            <p:cNvSpPr/>
            <p:nvPr/>
          </p:nvSpPr>
          <p:spPr>
            <a:xfrm>
              <a:off x="914400" y="67122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87" name="Группа 37"/>
          <p:cNvGrpSpPr/>
          <p:nvPr/>
        </p:nvGrpSpPr>
        <p:grpSpPr>
          <a:xfrm>
            <a:off x="333360" y="4824360"/>
            <a:ext cx="43200" cy="1716480"/>
            <a:chOff x="333360" y="4824360"/>
            <a:chExt cx="43200" cy="1716480"/>
          </a:xfrm>
        </p:grpSpPr>
        <p:cxnSp>
          <p:nvCxnSpPr>
            <p:cNvPr id="288" name="Прямая соединительная линия 38"/>
            <p:cNvCxnSpPr/>
            <p:nvPr/>
          </p:nvCxnSpPr>
          <p:spPr>
            <a:xfrm>
              <a:off x="356040" y="482436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89" name="Овал 39"/>
            <p:cNvSpPr/>
            <p:nvPr/>
          </p:nvSpPr>
          <p:spPr>
            <a:xfrm>
              <a:off x="333360" y="64976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90" name="Группа 40"/>
          <p:cNvGrpSpPr/>
          <p:nvPr/>
        </p:nvGrpSpPr>
        <p:grpSpPr>
          <a:xfrm>
            <a:off x="6098760" y="5162400"/>
            <a:ext cx="43200" cy="1690200"/>
            <a:chOff x="6098760" y="5162400"/>
            <a:chExt cx="43200" cy="1690200"/>
          </a:xfrm>
        </p:grpSpPr>
        <p:cxnSp>
          <p:nvCxnSpPr>
            <p:cNvPr id="291" name="Прямая соединительная линия 41"/>
            <p:cNvCxnSpPr/>
            <p:nvPr/>
          </p:nvCxnSpPr>
          <p:spPr>
            <a:xfrm>
              <a:off x="6121440" y="5162400"/>
              <a:ext cx="2520" cy="1672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92" name="Овал 47"/>
            <p:cNvSpPr/>
            <p:nvPr/>
          </p:nvSpPr>
          <p:spPr>
            <a:xfrm>
              <a:off x="6098760" y="68094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93" name="Группа 48"/>
          <p:cNvGrpSpPr/>
          <p:nvPr/>
        </p:nvGrpSpPr>
        <p:grpSpPr>
          <a:xfrm>
            <a:off x="7215480" y="5778360"/>
            <a:ext cx="43200" cy="1074240"/>
            <a:chOff x="7215480" y="5778360"/>
            <a:chExt cx="43200" cy="1074240"/>
          </a:xfrm>
        </p:grpSpPr>
        <p:cxnSp>
          <p:nvCxnSpPr>
            <p:cNvPr id="294" name="Прямая соединительная линия 49"/>
            <p:cNvCxnSpPr/>
            <p:nvPr/>
          </p:nvCxnSpPr>
          <p:spPr>
            <a:xfrm>
              <a:off x="7238160" y="5778360"/>
              <a:ext cx="2520" cy="10562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95" name="Овал 50"/>
            <p:cNvSpPr/>
            <p:nvPr/>
          </p:nvSpPr>
          <p:spPr>
            <a:xfrm>
              <a:off x="7215480" y="68094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96" name="Группа 51"/>
          <p:cNvGrpSpPr/>
          <p:nvPr/>
        </p:nvGrpSpPr>
        <p:grpSpPr>
          <a:xfrm>
            <a:off x="7796520" y="4803480"/>
            <a:ext cx="43200" cy="1906200"/>
            <a:chOff x="7796520" y="4803480"/>
            <a:chExt cx="43200" cy="1906200"/>
          </a:xfrm>
        </p:grpSpPr>
        <p:cxnSp>
          <p:nvCxnSpPr>
            <p:cNvPr id="297" name="Прямая соединительная линия 52"/>
            <p:cNvCxnSpPr/>
            <p:nvPr/>
          </p:nvCxnSpPr>
          <p:spPr>
            <a:xfrm>
              <a:off x="7819200" y="4803480"/>
              <a:ext cx="2520" cy="1888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298" name="Овал 53"/>
            <p:cNvSpPr/>
            <p:nvPr/>
          </p:nvSpPr>
          <p:spPr>
            <a:xfrm>
              <a:off x="7796520" y="66664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299" name="Группа 54"/>
          <p:cNvGrpSpPr/>
          <p:nvPr/>
        </p:nvGrpSpPr>
        <p:grpSpPr>
          <a:xfrm>
            <a:off x="8377560" y="4940640"/>
            <a:ext cx="43200" cy="1905840"/>
            <a:chOff x="8377560" y="4940640"/>
            <a:chExt cx="43200" cy="1905840"/>
          </a:xfrm>
        </p:grpSpPr>
        <p:cxnSp>
          <p:nvCxnSpPr>
            <p:cNvPr id="300" name="Прямая соединительная линия 55"/>
            <p:cNvCxnSpPr/>
            <p:nvPr/>
          </p:nvCxnSpPr>
          <p:spPr>
            <a:xfrm>
              <a:off x="8400240" y="4940640"/>
              <a:ext cx="2520" cy="18878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01" name="Овал 56"/>
            <p:cNvSpPr/>
            <p:nvPr/>
          </p:nvSpPr>
          <p:spPr>
            <a:xfrm>
              <a:off x="8377560" y="6803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02" name="Группа 57"/>
          <p:cNvGrpSpPr/>
          <p:nvPr/>
        </p:nvGrpSpPr>
        <p:grpSpPr>
          <a:xfrm>
            <a:off x="8958600" y="4237560"/>
            <a:ext cx="43200" cy="1905840"/>
            <a:chOff x="8958600" y="4237560"/>
            <a:chExt cx="43200" cy="1905840"/>
          </a:xfrm>
        </p:grpSpPr>
        <p:cxnSp>
          <p:nvCxnSpPr>
            <p:cNvPr id="303" name="Прямая соединительная линия 58"/>
            <p:cNvCxnSpPr/>
            <p:nvPr/>
          </p:nvCxnSpPr>
          <p:spPr>
            <a:xfrm>
              <a:off x="8981280" y="4237560"/>
              <a:ext cx="2520" cy="18878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04" name="Овал 59"/>
            <p:cNvSpPr/>
            <p:nvPr/>
          </p:nvSpPr>
          <p:spPr>
            <a:xfrm>
              <a:off x="8958600" y="61002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05" name="Группа 60"/>
          <p:cNvGrpSpPr/>
          <p:nvPr/>
        </p:nvGrpSpPr>
        <p:grpSpPr>
          <a:xfrm>
            <a:off x="9540000" y="4945320"/>
            <a:ext cx="43200" cy="1906200"/>
            <a:chOff x="9540000" y="4945320"/>
            <a:chExt cx="43200" cy="1906200"/>
          </a:xfrm>
        </p:grpSpPr>
        <p:cxnSp>
          <p:nvCxnSpPr>
            <p:cNvPr id="306" name="Прямая соединительная линия 61"/>
            <p:cNvCxnSpPr/>
            <p:nvPr/>
          </p:nvCxnSpPr>
          <p:spPr>
            <a:xfrm>
              <a:off x="9562680" y="4945320"/>
              <a:ext cx="2520" cy="1888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07" name="Овал 62"/>
            <p:cNvSpPr/>
            <p:nvPr/>
          </p:nvSpPr>
          <p:spPr>
            <a:xfrm>
              <a:off x="954000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08" name="Группа 63"/>
          <p:cNvGrpSpPr/>
          <p:nvPr/>
        </p:nvGrpSpPr>
        <p:grpSpPr>
          <a:xfrm>
            <a:off x="10121040" y="5454000"/>
            <a:ext cx="43200" cy="1397520"/>
            <a:chOff x="10121040" y="5454000"/>
            <a:chExt cx="43200" cy="1397520"/>
          </a:xfrm>
        </p:grpSpPr>
        <p:cxnSp>
          <p:nvCxnSpPr>
            <p:cNvPr id="309" name="Прямая соединительная линия 64"/>
            <p:cNvCxnSpPr/>
            <p:nvPr/>
          </p:nvCxnSpPr>
          <p:spPr>
            <a:xfrm>
              <a:off x="10143720" y="5454000"/>
              <a:ext cx="2520" cy="137952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10" name="Овал 65"/>
            <p:cNvSpPr/>
            <p:nvPr/>
          </p:nvSpPr>
          <p:spPr>
            <a:xfrm>
              <a:off x="1012104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11" name="Группа 66"/>
          <p:cNvGrpSpPr/>
          <p:nvPr/>
        </p:nvGrpSpPr>
        <p:grpSpPr>
          <a:xfrm>
            <a:off x="10702080" y="5922720"/>
            <a:ext cx="43200" cy="928800"/>
            <a:chOff x="10702080" y="5922720"/>
            <a:chExt cx="43200" cy="928800"/>
          </a:xfrm>
        </p:grpSpPr>
        <p:cxnSp>
          <p:nvCxnSpPr>
            <p:cNvPr id="312" name="Прямая соединительная линия 67"/>
            <p:cNvCxnSpPr/>
            <p:nvPr/>
          </p:nvCxnSpPr>
          <p:spPr>
            <a:xfrm>
              <a:off x="10724760" y="5922720"/>
              <a:ext cx="2520" cy="9108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13" name="Овал 68"/>
            <p:cNvSpPr/>
            <p:nvPr/>
          </p:nvSpPr>
          <p:spPr>
            <a:xfrm>
              <a:off x="1070208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14" name="Группа 69"/>
          <p:cNvGrpSpPr/>
          <p:nvPr/>
        </p:nvGrpSpPr>
        <p:grpSpPr>
          <a:xfrm>
            <a:off x="11283120" y="4999320"/>
            <a:ext cx="43200" cy="1852200"/>
            <a:chOff x="11283120" y="4999320"/>
            <a:chExt cx="43200" cy="1852200"/>
          </a:xfrm>
        </p:grpSpPr>
        <p:cxnSp>
          <p:nvCxnSpPr>
            <p:cNvPr id="315" name="Прямая соединительная линия 70"/>
            <p:cNvCxnSpPr/>
            <p:nvPr/>
          </p:nvCxnSpPr>
          <p:spPr>
            <a:xfrm>
              <a:off x="11305800" y="4999320"/>
              <a:ext cx="2520" cy="1834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16" name="Овал 71"/>
            <p:cNvSpPr/>
            <p:nvPr/>
          </p:nvSpPr>
          <p:spPr>
            <a:xfrm>
              <a:off x="1128312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17" name="Группа 72"/>
          <p:cNvGrpSpPr/>
          <p:nvPr/>
        </p:nvGrpSpPr>
        <p:grpSpPr>
          <a:xfrm>
            <a:off x="11864520" y="5615280"/>
            <a:ext cx="43200" cy="1236240"/>
            <a:chOff x="11864520" y="5615280"/>
            <a:chExt cx="43200" cy="1236240"/>
          </a:xfrm>
        </p:grpSpPr>
        <p:cxnSp>
          <p:nvCxnSpPr>
            <p:cNvPr id="318" name="Прямая соединительная линия 75"/>
            <p:cNvCxnSpPr/>
            <p:nvPr/>
          </p:nvCxnSpPr>
          <p:spPr>
            <a:xfrm>
              <a:off x="11887200" y="5615280"/>
              <a:ext cx="2520" cy="12182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19" name="Овал 76"/>
            <p:cNvSpPr/>
            <p:nvPr/>
          </p:nvSpPr>
          <p:spPr>
            <a:xfrm>
              <a:off x="1186452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20" name="Группа 77"/>
          <p:cNvGrpSpPr/>
          <p:nvPr/>
        </p:nvGrpSpPr>
        <p:grpSpPr>
          <a:xfrm>
            <a:off x="2076840" y="5737680"/>
            <a:ext cx="43200" cy="1144440"/>
            <a:chOff x="2076840" y="5737680"/>
            <a:chExt cx="43200" cy="1144440"/>
          </a:xfrm>
        </p:grpSpPr>
        <p:cxnSp>
          <p:nvCxnSpPr>
            <p:cNvPr id="321" name="Прямая соединительная линия 78"/>
            <p:cNvCxnSpPr/>
            <p:nvPr/>
          </p:nvCxnSpPr>
          <p:spPr>
            <a:xfrm>
              <a:off x="2099520" y="5737680"/>
              <a:ext cx="2520" cy="11264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22" name="Овал 79"/>
            <p:cNvSpPr/>
            <p:nvPr/>
          </p:nvSpPr>
          <p:spPr>
            <a:xfrm>
              <a:off x="2076840" y="68389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sp>
        <p:nvSpPr>
          <p:cNvPr id="323" name="Прямоугольник: скругленные углы 74"/>
          <p:cNvSpPr/>
          <p:nvPr/>
        </p:nvSpPr>
        <p:spPr>
          <a:xfrm>
            <a:off x="298080" y="775440"/>
            <a:ext cx="5281920" cy="993600"/>
          </a:xfrm>
          <a:prstGeom prst="roundRect">
            <a:avLst>
              <a:gd name="adj" fmla="val 4779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90000"/>
              </a:lnSpc>
            </a:pPr>
            <a:r>
              <a:rPr b="0" lang="ru-RU" sz="2400" spc="-1" strike="noStrike">
                <a:solidFill>
                  <a:srgbClr val="2ab1aa"/>
                </a:solidFill>
                <a:latin typeface="Inter SemiBold"/>
              </a:rPr>
              <a:t>Минимизация рисков возникновения аварий </a:t>
            </a:r>
            <a:r>
              <a:rPr b="0" lang="ru-RU" sz="2400" spc="-1" strike="noStrike">
                <a:solidFill>
                  <a:srgbClr val="2ab1aa"/>
                </a:solidFill>
                <a:latin typeface="Inter SemiBold"/>
              </a:rPr>
              <a:t>на объектах освещения</a:t>
            </a:r>
            <a:endParaRPr b="0" lang="ru-RU" sz="2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4" name="Прямоугольник: скругленные углы 9"/>
          <p:cNvSpPr/>
          <p:nvPr/>
        </p:nvSpPr>
        <p:spPr>
          <a:xfrm>
            <a:off x="5865840" y="826200"/>
            <a:ext cx="5834160" cy="823320"/>
          </a:xfrm>
          <a:prstGeom prst="roundRect">
            <a:avLst>
              <a:gd name="adj" fmla="val 16667"/>
            </a:avLst>
          </a:prstGeom>
          <a:solidFill>
            <a:srgbClr val="2fc7a2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828000" rIns="108000" tIns="108000" bIns="108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Inter"/>
                <a:ea typeface="Inter"/>
              </a:rPr>
              <a:t>Повышение эксплуатационных характеристик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5" name="Прямоугольник: скругленные углы 42"/>
          <p:cNvSpPr/>
          <p:nvPr/>
        </p:nvSpPr>
        <p:spPr>
          <a:xfrm>
            <a:off x="5880600" y="2759760"/>
            <a:ext cx="5834160" cy="823320"/>
          </a:xfrm>
          <a:prstGeom prst="roundRect">
            <a:avLst>
              <a:gd name="adj" fmla="val 16667"/>
            </a:avLst>
          </a:prstGeom>
          <a:solidFill>
            <a:srgbClr val="2fc7a2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828000" rIns="108000" tIns="108000" bIns="108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Inter"/>
                <a:ea typeface="Inter"/>
              </a:rPr>
              <a:t>Повышение уровня безопасности 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6" name="Прямоугольник: скругленные углы 43"/>
          <p:cNvSpPr/>
          <p:nvPr/>
        </p:nvSpPr>
        <p:spPr>
          <a:xfrm>
            <a:off x="5880600" y="3726360"/>
            <a:ext cx="5834160" cy="823320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828000" rIns="108000" tIns="108000" bIns="108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Inter"/>
                <a:ea typeface="Inter"/>
              </a:rPr>
              <a:t>Снижение расходов на оплату электроэнергии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Прямоугольник: скругленные углы 44"/>
          <p:cNvSpPr/>
          <p:nvPr/>
        </p:nvSpPr>
        <p:spPr>
          <a:xfrm>
            <a:off x="5880600" y="4693320"/>
            <a:ext cx="5834160" cy="823320"/>
          </a:xfrm>
          <a:prstGeom prst="roundRect">
            <a:avLst>
              <a:gd name="adj" fmla="val 20357"/>
            </a:avLst>
          </a:prstGeom>
          <a:solidFill>
            <a:srgbClr val="2fc7a2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828000" rIns="108000" tIns="108000" bIns="108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Inter"/>
                <a:ea typeface="Inter"/>
              </a:rPr>
              <a:t>Повышение туристической привлекательности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8" name="Прямоугольник: скругленные углы 45"/>
          <p:cNvSpPr/>
          <p:nvPr/>
        </p:nvSpPr>
        <p:spPr>
          <a:xfrm>
            <a:off x="5880600" y="1793160"/>
            <a:ext cx="5834160" cy="823320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828000" rIns="108000" tIns="108000" bIns="108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Inter"/>
                <a:ea typeface="Inter"/>
              </a:rPr>
              <a:t>Создание комфортной и единой </a:t>
            </a:r>
            <a:br>
              <a:rPr sz="1800"/>
            </a:br>
            <a:r>
              <a:rPr b="0" lang="ru-RU" sz="1800" spc="-1" strike="noStrike">
                <a:solidFill>
                  <a:schemeClr val="dk1"/>
                </a:solidFill>
                <a:latin typeface="Inter"/>
                <a:ea typeface="Inter"/>
              </a:rPr>
              <a:t>световой среды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Прямоугольник: скругленные углы 46"/>
          <p:cNvSpPr/>
          <p:nvPr/>
        </p:nvSpPr>
        <p:spPr>
          <a:xfrm>
            <a:off x="5880600" y="5659920"/>
            <a:ext cx="5834160" cy="823320"/>
          </a:xfrm>
          <a:prstGeom prst="roundRect">
            <a:avLst>
              <a:gd name="adj" fmla="val 22202"/>
            </a:avLst>
          </a:prstGeom>
          <a:solidFill>
            <a:schemeClr val="bg1">
              <a:lumMod val="8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828000" rIns="108000" tIns="108000" bIns="108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Inter"/>
              </a:rPr>
              <a:t>Интеллектуальное управление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0" name="Рисунок 73" descr="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6071040" y="1010520"/>
            <a:ext cx="447840" cy="447840"/>
          </a:xfrm>
          <a:prstGeom prst="rect">
            <a:avLst/>
          </a:prstGeom>
          <a:ln w="0">
            <a:noFill/>
          </a:ln>
        </p:spPr>
      </p:pic>
      <p:pic>
        <p:nvPicPr>
          <p:cNvPr id="331" name="Рисунок 94" descr="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071040" y="1980720"/>
            <a:ext cx="447840" cy="447840"/>
          </a:xfrm>
          <a:prstGeom prst="rect">
            <a:avLst/>
          </a:prstGeom>
          <a:ln w="0">
            <a:noFill/>
          </a:ln>
        </p:spPr>
      </p:pic>
      <p:pic>
        <p:nvPicPr>
          <p:cNvPr id="332" name="Рисунок 98" descr="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6071040" y="2947680"/>
            <a:ext cx="447840" cy="447840"/>
          </a:xfrm>
          <a:prstGeom prst="rect">
            <a:avLst/>
          </a:prstGeom>
          <a:ln w="0">
            <a:noFill/>
          </a:ln>
        </p:spPr>
      </p:pic>
      <p:pic>
        <p:nvPicPr>
          <p:cNvPr id="333" name="Рисунок 106" descr="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6071040" y="4880880"/>
            <a:ext cx="447840" cy="447840"/>
          </a:xfrm>
          <a:prstGeom prst="rect">
            <a:avLst/>
          </a:prstGeom>
          <a:ln w="0">
            <a:noFill/>
          </a:ln>
        </p:spPr>
      </p:pic>
      <p:pic>
        <p:nvPicPr>
          <p:cNvPr id="334" name="Рисунок 107" descr="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6071040" y="5847840"/>
            <a:ext cx="447840" cy="447840"/>
          </a:xfrm>
          <a:prstGeom prst="rect">
            <a:avLst/>
          </a:prstGeom>
          <a:ln w="0">
            <a:noFill/>
          </a:ln>
        </p:spPr>
      </p:pic>
      <p:pic>
        <p:nvPicPr>
          <p:cNvPr id="335" name="Рисунок 81" descr="Золотые слитки контур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6071040" y="3918960"/>
            <a:ext cx="447840" cy="447840"/>
          </a:xfrm>
          <a:prstGeom prst="rect">
            <a:avLst/>
          </a:prstGeom>
          <a:ln w="0">
            <a:noFill/>
          </a:ln>
        </p:spPr>
      </p:pic>
      <p:grpSp>
        <p:nvGrpSpPr>
          <p:cNvPr id="336" name="Группа 3"/>
          <p:cNvGrpSpPr/>
          <p:nvPr/>
        </p:nvGrpSpPr>
        <p:grpSpPr>
          <a:xfrm>
            <a:off x="405000" y="180000"/>
            <a:ext cx="416160" cy="412200"/>
            <a:chOff x="405000" y="180000"/>
            <a:chExt cx="416160" cy="412200"/>
          </a:xfrm>
        </p:grpSpPr>
        <p:sp>
          <p:nvSpPr>
            <p:cNvPr id="337" name="Прямоугольник 4"/>
            <p:cNvSpPr/>
            <p:nvPr/>
          </p:nvSpPr>
          <p:spPr>
            <a:xfrm>
              <a:off x="405000" y="180000"/>
              <a:ext cx="39240" cy="349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600" rIns="126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grpSp>
          <p:nvGrpSpPr>
            <p:cNvPr id="338" name="Группа 75"/>
            <p:cNvGrpSpPr/>
            <p:nvPr/>
          </p:nvGrpSpPr>
          <p:grpSpPr>
            <a:xfrm>
              <a:off x="558720" y="180000"/>
              <a:ext cx="38880" cy="349560"/>
              <a:chOff x="558720" y="180000"/>
              <a:chExt cx="38880" cy="349560"/>
            </a:xfrm>
          </p:grpSpPr>
          <p:sp>
            <p:nvSpPr>
              <p:cNvPr id="339" name="Прямоугольник 5"/>
              <p:cNvSpPr/>
              <p:nvPr/>
            </p:nvSpPr>
            <p:spPr>
              <a:xfrm>
                <a:off x="558720" y="180000"/>
                <a:ext cx="38880" cy="87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340" name="Прямоугольник 13"/>
              <p:cNvSpPr/>
              <p:nvPr/>
            </p:nvSpPr>
            <p:spPr>
              <a:xfrm>
                <a:off x="558720" y="442800"/>
                <a:ext cx="38880" cy="86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341" name="Прямоугольник 41"/>
              <p:cNvSpPr/>
              <p:nvPr/>
            </p:nvSpPr>
            <p:spPr>
              <a:xfrm>
                <a:off x="558720" y="312120"/>
                <a:ext cx="38880" cy="86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</p:grpSp>
        <p:grpSp>
          <p:nvGrpSpPr>
            <p:cNvPr id="342" name="Группа 76"/>
            <p:cNvGrpSpPr/>
            <p:nvPr/>
          </p:nvGrpSpPr>
          <p:grpSpPr>
            <a:xfrm>
              <a:off x="650880" y="180000"/>
              <a:ext cx="170280" cy="412200"/>
              <a:chOff x="650880" y="180000"/>
              <a:chExt cx="170280" cy="412200"/>
            </a:xfrm>
          </p:grpSpPr>
          <p:sp>
            <p:nvSpPr>
              <p:cNvPr id="343" name="Прямоугольник 42"/>
              <p:cNvSpPr/>
              <p:nvPr/>
            </p:nvSpPr>
            <p:spPr>
              <a:xfrm>
                <a:off x="713160" y="180000"/>
                <a:ext cx="38880" cy="190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45000" bIns="45000" anchor="ctr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grpSp>
            <p:nvGrpSpPr>
              <p:cNvPr id="344" name="Группа 78"/>
              <p:cNvGrpSpPr/>
              <p:nvPr/>
            </p:nvGrpSpPr>
            <p:grpSpPr>
              <a:xfrm>
                <a:off x="650880" y="421920"/>
                <a:ext cx="170280" cy="170280"/>
                <a:chOff x="650880" y="421920"/>
                <a:chExt cx="170280" cy="170280"/>
              </a:xfrm>
            </p:grpSpPr>
            <p:sp>
              <p:nvSpPr>
                <p:cNvPr id="345" name="Прямоугольник 45"/>
                <p:cNvSpPr/>
                <p:nvPr/>
              </p:nvSpPr>
              <p:spPr>
                <a:xfrm>
                  <a:off x="713160" y="421920"/>
                  <a:ext cx="3888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346" name="Прямоугольник 46"/>
                <p:cNvSpPr/>
                <p:nvPr/>
              </p:nvSpPr>
              <p:spPr>
                <a:xfrm rot="5400000">
                  <a:off x="716400" y="421560"/>
                  <a:ext cx="3924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</p:grpSp>
      <p:sp>
        <p:nvSpPr>
          <p:cNvPr id="347" name="Прямоугольник 47"/>
          <p:cNvSpPr/>
          <p:nvPr/>
        </p:nvSpPr>
        <p:spPr>
          <a:xfrm>
            <a:off x="821520" y="0"/>
            <a:ext cx="8538480" cy="719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2000" spc="-1" strike="noStrike">
                <a:solidFill>
                  <a:schemeClr val="lt1"/>
                </a:solidFill>
                <a:latin typeface="Inter black"/>
              </a:rPr>
              <a:t>Управление городского хозяйства города Калуги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48" name="" descr=""/>
          <p:cNvPicPr/>
          <p:nvPr/>
        </p:nvPicPr>
        <p:blipFill>
          <a:blip r:embed="rId13"/>
          <a:stretch/>
        </p:blipFill>
        <p:spPr>
          <a:xfrm>
            <a:off x="356040" y="2008800"/>
            <a:ext cx="5356800" cy="4111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Круг: прозрачная заливка 1"/>
          <p:cNvSpPr/>
          <p:nvPr/>
        </p:nvSpPr>
        <p:spPr>
          <a:xfrm>
            <a:off x="10166760" y="-2479680"/>
            <a:ext cx="4065480" cy="4065480"/>
          </a:xfrm>
          <a:prstGeom prst="donut">
            <a:avLst>
              <a:gd name="adj" fmla="val 15006"/>
            </a:avLst>
          </a:prstGeom>
          <a:solidFill>
            <a:srgbClr val="2154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cxnSp>
        <p:nvCxnSpPr>
          <p:cNvPr id="350" name="Прямая соединительная линия 3"/>
          <p:cNvCxnSpPr/>
          <p:nvPr/>
        </p:nvCxnSpPr>
        <p:spPr>
          <a:xfrm>
            <a:off x="6679800" y="5632920"/>
            <a:ext cx="2520" cy="1195560"/>
          </a:xfrm>
          <a:prstGeom prst="straightConnector1">
            <a:avLst/>
          </a:prstGeom>
          <a:ln cap="rnd" w="19050">
            <a:solidFill>
              <a:srgbClr val="233b3b">
                <a:alpha val="0"/>
              </a:srgbClr>
            </a:solidFill>
            <a:round/>
          </a:ln>
        </p:spPr>
      </p:cxnSp>
      <p:cxnSp>
        <p:nvCxnSpPr>
          <p:cNvPr id="351" name="Прямая соединительная линия 4"/>
          <p:cNvCxnSpPr/>
          <p:nvPr/>
        </p:nvCxnSpPr>
        <p:spPr>
          <a:xfrm>
            <a:off x="5563440" y="5155920"/>
            <a:ext cx="2520" cy="1672560"/>
          </a:xfrm>
          <a:prstGeom prst="straightConnector1">
            <a:avLst/>
          </a:prstGeom>
          <a:ln cap="rnd" w="19050">
            <a:solidFill>
              <a:srgbClr val="233b3b">
                <a:alpha val="0"/>
              </a:srgbClr>
            </a:solidFill>
            <a:round/>
          </a:ln>
        </p:spPr>
      </p:cxnSp>
      <p:grpSp>
        <p:nvGrpSpPr>
          <p:cNvPr id="352" name="Группа 14"/>
          <p:cNvGrpSpPr/>
          <p:nvPr/>
        </p:nvGrpSpPr>
        <p:grpSpPr>
          <a:xfrm>
            <a:off x="4982400" y="4618800"/>
            <a:ext cx="43200" cy="1690560"/>
            <a:chOff x="4982400" y="4618800"/>
            <a:chExt cx="43200" cy="1690560"/>
          </a:xfrm>
        </p:grpSpPr>
        <p:cxnSp>
          <p:nvCxnSpPr>
            <p:cNvPr id="353" name="Прямая соединительная линия 5"/>
            <p:cNvCxnSpPr/>
            <p:nvPr/>
          </p:nvCxnSpPr>
          <p:spPr>
            <a:xfrm>
              <a:off x="5005080" y="461880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54" name="Овал 11"/>
            <p:cNvSpPr/>
            <p:nvPr/>
          </p:nvSpPr>
          <p:spPr>
            <a:xfrm>
              <a:off x="4982400" y="626616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55" name="Группа 16"/>
          <p:cNvGrpSpPr/>
          <p:nvPr/>
        </p:nvGrpSpPr>
        <p:grpSpPr>
          <a:xfrm>
            <a:off x="4401360" y="5164920"/>
            <a:ext cx="43200" cy="1690560"/>
            <a:chOff x="4401360" y="5164920"/>
            <a:chExt cx="43200" cy="1690560"/>
          </a:xfrm>
        </p:grpSpPr>
        <p:cxnSp>
          <p:nvCxnSpPr>
            <p:cNvPr id="356" name="Прямая соединительная линия 19"/>
            <p:cNvCxnSpPr/>
            <p:nvPr/>
          </p:nvCxnSpPr>
          <p:spPr>
            <a:xfrm>
              <a:off x="4424040" y="516492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57" name="Овал 21"/>
            <p:cNvSpPr/>
            <p:nvPr/>
          </p:nvSpPr>
          <p:spPr>
            <a:xfrm>
              <a:off x="4401360" y="6812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58" name="Группа 23"/>
          <p:cNvGrpSpPr/>
          <p:nvPr/>
        </p:nvGrpSpPr>
        <p:grpSpPr>
          <a:xfrm>
            <a:off x="3819960" y="5164920"/>
            <a:ext cx="43200" cy="1690560"/>
            <a:chOff x="3819960" y="5164920"/>
            <a:chExt cx="43200" cy="1690560"/>
          </a:xfrm>
        </p:grpSpPr>
        <p:cxnSp>
          <p:nvCxnSpPr>
            <p:cNvPr id="359" name="Прямая соединительная линия 26"/>
            <p:cNvCxnSpPr/>
            <p:nvPr/>
          </p:nvCxnSpPr>
          <p:spPr>
            <a:xfrm>
              <a:off x="3842640" y="516492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60" name="Овал 28"/>
            <p:cNvSpPr/>
            <p:nvPr/>
          </p:nvSpPr>
          <p:spPr>
            <a:xfrm>
              <a:off x="3819960" y="6812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61" name="Группа 31"/>
          <p:cNvGrpSpPr/>
          <p:nvPr/>
        </p:nvGrpSpPr>
        <p:grpSpPr>
          <a:xfrm>
            <a:off x="3238920" y="4902480"/>
            <a:ext cx="43200" cy="1690560"/>
            <a:chOff x="3238920" y="4902480"/>
            <a:chExt cx="43200" cy="1690560"/>
          </a:xfrm>
        </p:grpSpPr>
        <p:cxnSp>
          <p:nvCxnSpPr>
            <p:cNvPr id="362" name="Прямая соединительная линия 35"/>
            <p:cNvCxnSpPr/>
            <p:nvPr/>
          </p:nvCxnSpPr>
          <p:spPr>
            <a:xfrm>
              <a:off x="3261600" y="490248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63" name="Овал 36"/>
            <p:cNvSpPr/>
            <p:nvPr/>
          </p:nvSpPr>
          <p:spPr>
            <a:xfrm>
              <a:off x="3238920" y="65498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64" name="Группа 37"/>
          <p:cNvGrpSpPr/>
          <p:nvPr/>
        </p:nvGrpSpPr>
        <p:grpSpPr>
          <a:xfrm>
            <a:off x="2657880" y="5191560"/>
            <a:ext cx="43200" cy="1690560"/>
            <a:chOff x="2657880" y="5191560"/>
            <a:chExt cx="43200" cy="1690560"/>
          </a:xfrm>
        </p:grpSpPr>
        <p:cxnSp>
          <p:nvCxnSpPr>
            <p:cNvPr id="365" name="Прямая соединительная линия 38"/>
            <p:cNvCxnSpPr/>
            <p:nvPr/>
          </p:nvCxnSpPr>
          <p:spPr>
            <a:xfrm>
              <a:off x="2680560" y="519156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66" name="Овал 39"/>
            <p:cNvSpPr/>
            <p:nvPr/>
          </p:nvSpPr>
          <p:spPr>
            <a:xfrm>
              <a:off x="2657880" y="68389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67" name="Группа 56"/>
          <p:cNvGrpSpPr/>
          <p:nvPr/>
        </p:nvGrpSpPr>
        <p:grpSpPr>
          <a:xfrm>
            <a:off x="1495440" y="4190760"/>
            <a:ext cx="43200" cy="1716480"/>
            <a:chOff x="1495440" y="4190760"/>
            <a:chExt cx="43200" cy="1716480"/>
          </a:xfrm>
        </p:grpSpPr>
        <p:cxnSp>
          <p:nvCxnSpPr>
            <p:cNvPr id="368" name="Прямая соединительная линия 57"/>
            <p:cNvCxnSpPr/>
            <p:nvPr/>
          </p:nvCxnSpPr>
          <p:spPr>
            <a:xfrm>
              <a:off x="1518120" y="419076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69" name="Овал 58"/>
            <p:cNvSpPr/>
            <p:nvPr/>
          </p:nvSpPr>
          <p:spPr>
            <a:xfrm>
              <a:off x="1495440" y="58640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70" name="Группа 60"/>
          <p:cNvGrpSpPr/>
          <p:nvPr/>
        </p:nvGrpSpPr>
        <p:grpSpPr>
          <a:xfrm>
            <a:off x="914400" y="5038920"/>
            <a:ext cx="43200" cy="1716480"/>
            <a:chOff x="914400" y="5038920"/>
            <a:chExt cx="43200" cy="1716480"/>
          </a:xfrm>
        </p:grpSpPr>
        <p:cxnSp>
          <p:nvCxnSpPr>
            <p:cNvPr id="371" name="Прямая соединительная линия 61"/>
            <p:cNvCxnSpPr/>
            <p:nvPr/>
          </p:nvCxnSpPr>
          <p:spPr>
            <a:xfrm>
              <a:off x="937080" y="503892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72" name="Овал 62"/>
            <p:cNvSpPr/>
            <p:nvPr/>
          </p:nvSpPr>
          <p:spPr>
            <a:xfrm>
              <a:off x="914400" y="67122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73" name="Группа 63"/>
          <p:cNvGrpSpPr/>
          <p:nvPr/>
        </p:nvGrpSpPr>
        <p:grpSpPr>
          <a:xfrm>
            <a:off x="333360" y="4824360"/>
            <a:ext cx="43200" cy="1716480"/>
            <a:chOff x="333360" y="4824360"/>
            <a:chExt cx="43200" cy="1716480"/>
          </a:xfrm>
        </p:grpSpPr>
        <p:cxnSp>
          <p:nvCxnSpPr>
            <p:cNvPr id="374" name="Прямая соединительная линия 64"/>
            <p:cNvCxnSpPr/>
            <p:nvPr/>
          </p:nvCxnSpPr>
          <p:spPr>
            <a:xfrm>
              <a:off x="356040" y="482436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75" name="Овал 65"/>
            <p:cNvSpPr/>
            <p:nvPr/>
          </p:nvSpPr>
          <p:spPr>
            <a:xfrm>
              <a:off x="333360" y="64976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76" name="Группа 66"/>
          <p:cNvGrpSpPr/>
          <p:nvPr/>
        </p:nvGrpSpPr>
        <p:grpSpPr>
          <a:xfrm>
            <a:off x="6098760" y="5162400"/>
            <a:ext cx="43200" cy="1690200"/>
            <a:chOff x="6098760" y="5162400"/>
            <a:chExt cx="43200" cy="1690200"/>
          </a:xfrm>
        </p:grpSpPr>
        <p:cxnSp>
          <p:nvCxnSpPr>
            <p:cNvPr id="377" name="Прямая соединительная линия 67"/>
            <p:cNvCxnSpPr/>
            <p:nvPr/>
          </p:nvCxnSpPr>
          <p:spPr>
            <a:xfrm>
              <a:off x="6121440" y="5162400"/>
              <a:ext cx="2520" cy="1672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78" name="Овал 68"/>
            <p:cNvSpPr/>
            <p:nvPr/>
          </p:nvSpPr>
          <p:spPr>
            <a:xfrm>
              <a:off x="6098760" y="68094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79" name="Группа 69"/>
          <p:cNvGrpSpPr/>
          <p:nvPr/>
        </p:nvGrpSpPr>
        <p:grpSpPr>
          <a:xfrm>
            <a:off x="7215480" y="5778360"/>
            <a:ext cx="43200" cy="1074240"/>
            <a:chOff x="7215480" y="5778360"/>
            <a:chExt cx="43200" cy="1074240"/>
          </a:xfrm>
        </p:grpSpPr>
        <p:cxnSp>
          <p:nvCxnSpPr>
            <p:cNvPr id="380" name="Прямая соединительная линия 70"/>
            <p:cNvCxnSpPr/>
            <p:nvPr/>
          </p:nvCxnSpPr>
          <p:spPr>
            <a:xfrm>
              <a:off x="7238160" y="5778360"/>
              <a:ext cx="2520" cy="10562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81" name="Овал 71"/>
            <p:cNvSpPr/>
            <p:nvPr/>
          </p:nvSpPr>
          <p:spPr>
            <a:xfrm>
              <a:off x="7215480" y="68094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82" name="Группа 77"/>
          <p:cNvGrpSpPr/>
          <p:nvPr/>
        </p:nvGrpSpPr>
        <p:grpSpPr>
          <a:xfrm>
            <a:off x="7796520" y="4803480"/>
            <a:ext cx="43200" cy="1906200"/>
            <a:chOff x="7796520" y="4803480"/>
            <a:chExt cx="43200" cy="1906200"/>
          </a:xfrm>
        </p:grpSpPr>
        <p:cxnSp>
          <p:nvCxnSpPr>
            <p:cNvPr id="383" name="Прямая соединительная линия 78"/>
            <p:cNvCxnSpPr/>
            <p:nvPr/>
          </p:nvCxnSpPr>
          <p:spPr>
            <a:xfrm>
              <a:off x="7819200" y="4803480"/>
              <a:ext cx="2520" cy="1888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84" name="Овал 79"/>
            <p:cNvSpPr/>
            <p:nvPr/>
          </p:nvSpPr>
          <p:spPr>
            <a:xfrm>
              <a:off x="7796520" y="66664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85" name="Группа 82"/>
          <p:cNvGrpSpPr/>
          <p:nvPr/>
        </p:nvGrpSpPr>
        <p:grpSpPr>
          <a:xfrm>
            <a:off x="8377560" y="4940640"/>
            <a:ext cx="43200" cy="1905840"/>
            <a:chOff x="8377560" y="4940640"/>
            <a:chExt cx="43200" cy="1905840"/>
          </a:xfrm>
        </p:grpSpPr>
        <p:cxnSp>
          <p:nvCxnSpPr>
            <p:cNvPr id="386" name="Прямая соединительная линия 83"/>
            <p:cNvCxnSpPr/>
            <p:nvPr/>
          </p:nvCxnSpPr>
          <p:spPr>
            <a:xfrm>
              <a:off x="8400240" y="4940640"/>
              <a:ext cx="2520" cy="18878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87" name="Овал 84"/>
            <p:cNvSpPr/>
            <p:nvPr/>
          </p:nvSpPr>
          <p:spPr>
            <a:xfrm>
              <a:off x="8377560" y="6803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88" name="Группа 85"/>
          <p:cNvGrpSpPr/>
          <p:nvPr/>
        </p:nvGrpSpPr>
        <p:grpSpPr>
          <a:xfrm>
            <a:off x="8958600" y="4237560"/>
            <a:ext cx="43200" cy="1905840"/>
            <a:chOff x="8958600" y="4237560"/>
            <a:chExt cx="43200" cy="1905840"/>
          </a:xfrm>
        </p:grpSpPr>
        <p:cxnSp>
          <p:nvCxnSpPr>
            <p:cNvPr id="389" name="Прямая соединительная линия 86"/>
            <p:cNvCxnSpPr/>
            <p:nvPr/>
          </p:nvCxnSpPr>
          <p:spPr>
            <a:xfrm>
              <a:off x="8981280" y="4237560"/>
              <a:ext cx="2520" cy="18878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90" name="Овал 87"/>
            <p:cNvSpPr/>
            <p:nvPr/>
          </p:nvSpPr>
          <p:spPr>
            <a:xfrm>
              <a:off x="8958600" y="61002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91" name="Группа 88"/>
          <p:cNvGrpSpPr/>
          <p:nvPr/>
        </p:nvGrpSpPr>
        <p:grpSpPr>
          <a:xfrm>
            <a:off x="9540000" y="4945320"/>
            <a:ext cx="43200" cy="1906200"/>
            <a:chOff x="9540000" y="4945320"/>
            <a:chExt cx="43200" cy="1906200"/>
          </a:xfrm>
        </p:grpSpPr>
        <p:cxnSp>
          <p:nvCxnSpPr>
            <p:cNvPr id="392" name="Прямая соединительная линия 89"/>
            <p:cNvCxnSpPr/>
            <p:nvPr/>
          </p:nvCxnSpPr>
          <p:spPr>
            <a:xfrm>
              <a:off x="9562680" y="4945320"/>
              <a:ext cx="2520" cy="1888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93" name="Овал 90"/>
            <p:cNvSpPr/>
            <p:nvPr/>
          </p:nvSpPr>
          <p:spPr>
            <a:xfrm>
              <a:off x="954000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94" name="Группа 95"/>
          <p:cNvGrpSpPr/>
          <p:nvPr/>
        </p:nvGrpSpPr>
        <p:grpSpPr>
          <a:xfrm>
            <a:off x="10121040" y="5454000"/>
            <a:ext cx="43200" cy="1397520"/>
            <a:chOff x="10121040" y="5454000"/>
            <a:chExt cx="43200" cy="1397520"/>
          </a:xfrm>
        </p:grpSpPr>
        <p:cxnSp>
          <p:nvCxnSpPr>
            <p:cNvPr id="395" name="Прямая соединительная линия 96"/>
            <p:cNvCxnSpPr/>
            <p:nvPr/>
          </p:nvCxnSpPr>
          <p:spPr>
            <a:xfrm>
              <a:off x="10143720" y="5454000"/>
              <a:ext cx="2520" cy="137952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96" name="Овал 97"/>
            <p:cNvSpPr/>
            <p:nvPr/>
          </p:nvSpPr>
          <p:spPr>
            <a:xfrm>
              <a:off x="1012104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397" name="Группа 99"/>
          <p:cNvGrpSpPr/>
          <p:nvPr/>
        </p:nvGrpSpPr>
        <p:grpSpPr>
          <a:xfrm>
            <a:off x="10702080" y="5922720"/>
            <a:ext cx="43200" cy="928800"/>
            <a:chOff x="10702080" y="5922720"/>
            <a:chExt cx="43200" cy="928800"/>
          </a:xfrm>
        </p:grpSpPr>
        <p:cxnSp>
          <p:nvCxnSpPr>
            <p:cNvPr id="398" name="Прямая соединительная линия 100"/>
            <p:cNvCxnSpPr/>
            <p:nvPr/>
          </p:nvCxnSpPr>
          <p:spPr>
            <a:xfrm>
              <a:off x="10724760" y="5922720"/>
              <a:ext cx="2520" cy="9108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399" name="Овал 101"/>
            <p:cNvSpPr/>
            <p:nvPr/>
          </p:nvSpPr>
          <p:spPr>
            <a:xfrm>
              <a:off x="1070208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400" name="Группа 103"/>
          <p:cNvGrpSpPr/>
          <p:nvPr/>
        </p:nvGrpSpPr>
        <p:grpSpPr>
          <a:xfrm>
            <a:off x="11283120" y="4999320"/>
            <a:ext cx="43200" cy="1852200"/>
            <a:chOff x="11283120" y="4999320"/>
            <a:chExt cx="43200" cy="1852200"/>
          </a:xfrm>
        </p:grpSpPr>
        <p:cxnSp>
          <p:nvCxnSpPr>
            <p:cNvPr id="401" name="Прямая соединительная линия 104"/>
            <p:cNvCxnSpPr/>
            <p:nvPr/>
          </p:nvCxnSpPr>
          <p:spPr>
            <a:xfrm>
              <a:off x="11305800" y="4999320"/>
              <a:ext cx="2520" cy="1834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402" name="Овал 105"/>
            <p:cNvSpPr/>
            <p:nvPr/>
          </p:nvSpPr>
          <p:spPr>
            <a:xfrm>
              <a:off x="1128312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403" name="Группа 112"/>
          <p:cNvGrpSpPr/>
          <p:nvPr/>
        </p:nvGrpSpPr>
        <p:grpSpPr>
          <a:xfrm>
            <a:off x="11864520" y="5615280"/>
            <a:ext cx="43200" cy="1236240"/>
            <a:chOff x="11864520" y="5615280"/>
            <a:chExt cx="43200" cy="1236240"/>
          </a:xfrm>
        </p:grpSpPr>
        <p:cxnSp>
          <p:nvCxnSpPr>
            <p:cNvPr id="404" name="Прямая соединительная линия 113"/>
            <p:cNvCxnSpPr/>
            <p:nvPr/>
          </p:nvCxnSpPr>
          <p:spPr>
            <a:xfrm>
              <a:off x="11887200" y="5615280"/>
              <a:ext cx="2520" cy="12182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405" name="Овал 114"/>
            <p:cNvSpPr/>
            <p:nvPr/>
          </p:nvSpPr>
          <p:spPr>
            <a:xfrm>
              <a:off x="1186452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sp>
        <p:nvSpPr>
          <p:cNvPr id="406" name="Прямоугольник: скругленные углы 74"/>
          <p:cNvSpPr/>
          <p:nvPr/>
        </p:nvSpPr>
        <p:spPr>
          <a:xfrm>
            <a:off x="285120" y="806040"/>
            <a:ext cx="7424280" cy="993600"/>
          </a:xfrm>
          <a:prstGeom prst="roundRect">
            <a:avLst>
              <a:gd name="adj" fmla="val 4779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90000"/>
              </a:lnSpc>
            </a:pPr>
            <a:r>
              <a:rPr b="0" lang="ru-RU" sz="2400" spc="-1" strike="noStrike">
                <a:solidFill>
                  <a:srgbClr val="2ab1aa"/>
                </a:solidFill>
                <a:latin typeface="Inter SemiBold"/>
              </a:rPr>
              <a:t>Вывели систему городского освещения </a:t>
            </a:r>
            <a:br>
              <a:rPr sz="2400"/>
            </a:br>
            <a:r>
              <a:rPr b="0" lang="ru-RU" sz="2400" spc="-1" strike="noStrike">
                <a:solidFill>
                  <a:srgbClr val="2ab1aa"/>
                </a:solidFill>
                <a:latin typeface="Inter SemiBold"/>
              </a:rPr>
              <a:t>на качественно новый уровень</a:t>
            </a:r>
            <a:endParaRPr b="0" lang="ru-RU" sz="2400" spc="-1" strike="noStrike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407" name="Группа 54"/>
          <p:cNvGrpSpPr/>
          <p:nvPr/>
        </p:nvGrpSpPr>
        <p:grpSpPr>
          <a:xfrm>
            <a:off x="2076840" y="5737680"/>
            <a:ext cx="43200" cy="1144440"/>
            <a:chOff x="2076840" y="5737680"/>
            <a:chExt cx="43200" cy="1144440"/>
          </a:xfrm>
        </p:grpSpPr>
        <p:cxnSp>
          <p:nvCxnSpPr>
            <p:cNvPr id="408" name="Прямая соединительная линия 76"/>
            <p:cNvCxnSpPr/>
            <p:nvPr/>
          </p:nvCxnSpPr>
          <p:spPr>
            <a:xfrm>
              <a:off x="2099520" y="5737680"/>
              <a:ext cx="2520" cy="11264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409" name="Овал 81"/>
            <p:cNvSpPr/>
            <p:nvPr/>
          </p:nvSpPr>
          <p:spPr>
            <a:xfrm>
              <a:off x="2076840" y="68389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410" name="Группа 163"/>
          <p:cNvGrpSpPr/>
          <p:nvPr/>
        </p:nvGrpSpPr>
        <p:grpSpPr>
          <a:xfrm>
            <a:off x="345600" y="1799280"/>
            <a:ext cx="6494040" cy="4319640"/>
            <a:chOff x="345600" y="1799280"/>
            <a:chExt cx="6494040" cy="4319640"/>
          </a:xfrm>
        </p:grpSpPr>
        <p:sp>
          <p:nvSpPr>
            <p:cNvPr id="411" name="Прямоугольник: скругленные углы 92"/>
            <p:cNvSpPr/>
            <p:nvPr/>
          </p:nvSpPr>
          <p:spPr>
            <a:xfrm flipV="1">
              <a:off x="345600" y="1798560"/>
              <a:ext cx="6494040" cy="4319640"/>
            </a:xfrm>
            <a:prstGeom prst="roundRect">
              <a:avLst>
                <a:gd name="adj" fmla="val 3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4" spcCol="0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Alef"/>
              </a:endParaRPr>
            </a:p>
          </p:txBody>
        </p:sp>
        <p:sp>
          <p:nvSpPr>
            <p:cNvPr id="412" name="TextBox 94"/>
            <p:cNvSpPr/>
            <p:nvPr/>
          </p:nvSpPr>
          <p:spPr>
            <a:xfrm>
              <a:off x="539280" y="1899000"/>
              <a:ext cx="450000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1" lang="ru-RU" sz="2000" spc="-1" strike="noStrike">
                  <a:solidFill>
                    <a:schemeClr val="dk1"/>
                  </a:solidFill>
                  <a:latin typeface="Times New Roman"/>
                  <a:ea typeface="Inter SemiBold"/>
                </a:rPr>
                <a:t>Количество приборов освещения, шт.</a:t>
              </a:r>
              <a:endParaRPr b="0" lang="ru-RU" sz="2000" spc="-1" strike="noStrike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413" name="Группа 161"/>
            <p:cNvGrpSpPr/>
            <p:nvPr/>
          </p:nvGrpSpPr>
          <p:grpSpPr>
            <a:xfrm>
              <a:off x="540000" y="5065920"/>
              <a:ext cx="6172920" cy="333360"/>
              <a:chOff x="540000" y="5065920"/>
              <a:chExt cx="6172920" cy="333360"/>
            </a:xfrm>
          </p:grpSpPr>
          <p:grpSp>
            <p:nvGrpSpPr>
              <p:cNvPr id="414" name="Группа 135"/>
              <p:cNvGrpSpPr/>
              <p:nvPr/>
            </p:nvGrpSpPr>
            <p:grpSpPr>
              <a:xfrm>
                <a:off x="1249560" y="5097960"/>
                <a:ext cx="3970080" cy="300240"/>
                <a:chOff x="1249560" y="5097960"/>
                <a:chExt cx="3970080" cy="300240"/>
              </a:xfrm>
            </p:grpSpPr>
            <p:sp>
              <p:nvSpPr>
                <p:cNvPr id="415" name="Прямоугольник: скругленные углы 130"/>
                <p:cNvSpPr/>
                <p:nvPr/>
              </p:nvSpPr>
              <p:spPr>
                <a:xfrm>
                  <a:off x="1249560" y="5097960"/>
                  <a:ext cx="3970080" cy="30024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outerShdw algn="ctr" blurRad="190440" rotWithShape="0" sx="102000" sy="102000">
                    <a:schemeClr val="tx1">
                      <a:lumMod val="50000"/>
                      <a:lumOff val="50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416" name="Прямоугольник: скругленные углы 131"/>
                <p:cNvSpPr/>
                <p:nvPr/>
              </p:nvSpPr>
              <p:spPr>
                <a:xfrm>
                  <a:off x="1282680" y="5136120"/>
                  <a:ext cx="3903480" cy="2242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417" name="Прямоугольник: скругленные углы 19"/>
                <p:cNvSpPr/>
                <p:nvPr/>
              </p:nvSpPr>
              <p:spPr>
                <a:xfrm>
                  <a:off x="1282680" y="5136120"/>
                  <a:ext cx="3903480" cy="2242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418" name="TextBox 120"/>
              <p:cNvSpPr/>
              <p:nvPr/>
            </p:nvSpPr>
            <p:spPr>
              <a:xfrm>
                <a:off x="540000" y="5065920"/>
                <a:ext cx="76032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rgbClr val="000000"/>
                    </a:solidFill>
                    <a:latin typeface="Inter"/>
                    <a:ea typeface="Inter"/>
                  </a:rPr>
                  <a:t>2025</a:t>
                </a:r>
                <a:r>
                  <a:rPr b="0" lang="en-US" sz="1600" spc="-1" strike="noStrike">
                    <a:solidFill>
                      <a:schemeClr val="dk1">
                        <a:lumMod val="50000"/>
                        <a:lumOff val="50000"/>
                        <a:alpha val="60000"/>
                      </a:schemeClr>
                    </a:solidFill>
                    <a:latin typeface="Inter"/>
                    <a:ea typeface="Inter"/>
                  </a:rPr>
                  <a:t> 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419" name="TextBox 128"/>
              <p:cNvSpPr/>
              <p:nvPr/>
            </p:nvSpPr>
            <p:spPr>
              <a:xfrm>
                <a:off x="5761440" y="5065920"/>
                <a:ext cx="95148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ru-RU" sz="1600" spc="-1" strike="noStrike">
                    <a:solidFill>
                      <a:schemeClr val="dk1"/>
                    </a:solidFill>
                    <a:latin typeface="Inter SemiBold"/>
                    <a:ea typeface="Inter SemiBold"/>
                  </a:rPr>
                  <a:t>26297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grpSp>
          <p:nvGrpSpPr>
            <p:cNvPr id="420" name="Группа 160"/>
            <p:cNvGrpSpPr/>
            <p:nvPr/>
          </p:nvGrpSpPr>
          <p:grpSpPr>
            <a:xfrm>
              <a:off x="540000" y="4525920"/>
              <a:ext cx="6169320" cy="333360"/>
              <a:chOff x="540000" y="4525920"/>
              <a:chExt cx="6169320" cy="333360"/>
            </a:xfrm>
          </p:grpSpPr>
          <p:sp>
            <p:nvSpPr>
              <p:cNvPr id="421" name="TextBox 110"/>
              <p:cNvSpPr/>
              <p:nvPr/>
            </p:nvSpPr>
            <p:spPr>
              <a:xfrm>
                <a:off x="540000" y="4525920"/>
                <a:ext cx="75996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rgbClr val="000000"/>
                    </a:solidFill>
                    <a:latin typeface="Inter"/>
                    <a:ea typeface="Inter"/>
                  </a:rPr>
                  <a:t>2024 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422" name="TextBox 127"/>
              <p:cNvSpPr/>
              <p:nvPr/>
            </p:nvSpPr>
            <p:spPr>
              <a:xfrm>
                <a:off x="5762160" y="4525920"/>
                <a:ext cx="94716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ru-RU" sz="1600" spc="-1" strike="noStrike">
                    <a:solidFill>
                      <a:schemeClr val="dk1"/>
                    </a:solidFill>
                    <a:latin typeface="Inter SemiBold"/>
                    <a:ea typeface="Inter SemiBold"/>
                  </a:rPr>
                  <a:t>25767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grpSp>
            <p:nvGrpSpPr>
              <p:cNvPr id="423" name="Группа 136"/>
              <p:cNvGrpSpPr/>
              <p:nvPr/>
            </p:nvGrpSpPr>
            <p:grpSpPr>
              <a:xfrm>
                <a:off x="1250280" y="4557960"/>
                <a:ext cx="3609360" cy="300600"/>
                <a:chOff x="1250280" y="4557960"/>
                <a:chExt cx="3609360" cy="300600"/>
              </a:xfrm>
            </p:grpSpPr>
            <p:sp>
              <p:nvSpPr>
                <p:cNvPr id="424" name="Прямоугольник: скругленные углы 138"/>
                <p:cNvSpPr/>
                <p:nvPr/>
              </p:nvSpPr>
              <p:spPr>
                <a:xfrm>
                  <a:off x="1250280" y="4557960"/>
                  <a:ext cx="3609360" cy="300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outerShdw algn="ctr" blurRad="190440" rotWithShape="0" sx="102000" sy="102000">
                    <a:schemeClr val="tx1">
                      <a:lumMod val="50000"/>
                      <a:lumOff val="50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425" name="Прямоугольник: скругленные углы 139"/>
                <p:cNvSpPr/>
                <p:nvPr/>
              </p:nvSpPr>
              <p:spPr>
                <a:xfrm>
                  <a:off x="1282320" y="4596480"/>
                  <a:ext cx="3548880" cy="2242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  <p:grpSp>
          <p:nvGrpSpPr>
            <p:cNvPr id="426" name="Группа 162"/>
            <p:cNvGrpSpPr/>
            <p:nvPr/>
          </p:nvGrpSpPr>
          <p:grpSpPr>
            <a:xfrm>
              <a:off x="540000" y="3985920"/>
              <a:ext cx="6166080" cy="333360"/>
              <a:chOff x="540000" y="3985920"/>
              <a:chExt cx="6166080" cy="333360"/>
            </a:xfrm>
          </p:grpSpPr>
          <p:sp>
            <p:nvSpPr>
              <p:cNvPr id="427" name="TextBox 109"/>
              <p:cNvSpPr/>
              <p:nvPr/>
            </p:nvSpPr>
            <p:spPr>
              <a:xfrm>
                <a:off x="540000" y="3985920"/>
                <a:ext cx="75996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rgbClr val="000000"/>
                    </a:solidFill>
                    <a:latin typeface="Inter"/>
                    <a:ea typeface="Inter"/>
                  </a:rPr>
                  <a:t>2023 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428" name="TextBox 126"/>
              <p:cNvSpPr/>
              <p:nvPr/>
            </p:nvSpPr>
            <p:spPr>
              <a:xfrm>
                <a:off x="5765400" y="3985920"/>
                <a:ext cx="94068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ru-RU" sz="1600" spc="-1" strike="noStrike">
                    <a:solidFill>
                      <a:schemeClr val="dk1"/>
                    </a:solidFill>
                    <a:latin typeface="Inter SemiBold"/>
                    <a:ea typeface="Inter SemiBold"/>
                  </a:rPr>
                  <a:t>24524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grpSp>
            <p:nvGrpSpPr>
              <p:cNvPr id="429" name="Группа 140"/>
              <p:cNvGrpSpPr/>
              <p:nvPr/>
            </p:nvGrpSpPr>
            <p:grpSpPr>
              <a:xfrm>
                <a:off x="1253520" y="4017960"/>
                <a:ext cx="3246120" cy="300240"/>
                <a:chOff x="1253520" y="4017960"/>
                <a:chExt cx="3246120" cy="300240"/>
              </a:xfrm>
            </p:grpSpPr>
            <p:sp>
              <p:nvSpPr>
                <p:cNvPr id="430" name="Прямоугольник: скругленные углы 142"/>
                <p:cNvSpPr/>
                <p:nvPr/>
              </p:nvSpPr>
              <p:spPr>
                <a:xfrm>
                  <a:off x="1253520" y="4017960"/>
                  <a:ext cx="3246120" cy="30024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outerShdw algn="ctr" blurRad="190440" rotWithShape="0" sx="102000" sy="102000">
                    <a:schemeClr val="tx1">
                      <a:lumMod val="50000"/>
                      <a:lumOff val="50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431" name="Прямоугольник: скругленные углы 143"/>
                <p:cNvSpPr/>
                <p:nvPr/>
              </p:nvSpPr>
              <p:spPr>
                <a:xfrm>
                  <a:off x="1284480" y="4056120"/>
                  <a:ext cx="3191760" cy="2242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  <p:grpSp>
          <p:nvGrpSpPr>
            <p:cNvPr id="432" name="Группа 159"/>
            <p:cNvGrpSpPr/>
            <p:nvPr/>
          </p:nvGrpSpPr>
          <p:grpSpPr>
            <a:xfrm>
              <a:off x="540000" y="3445920"/>
              <a:ext cx="6141960" cy="333360"/>
              <a:chOff x="540000" y="3445920"/>
              <a:chExt cx="6141960" cy="333360"/>
            </a:xfrm>
          </p:grpSpPr>
          <p:sp>
            <p:nvSpPr>
              <p:cNvPr id="433" name="TextBox 107"/>
              <p:cNvSpPr/>
              <p:nvPr/>
            </p:nvSpPr>
            <p:spPr>
              <a:xfrm>
                <a:off x="540000" y="3445920"/>
                <a:ext cx="75996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rgbClr val="000000"/>
                    </a:solidFill>
                    <a:latin typeface="Inter"/>
                    <a:ea typeface="Inter"/>
                  </a:rPr>
                  <a:t>2022 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434" name="TextBox 125"/>
              <p:cNvSpPr/>
              <p:nvPr/>
            </p:nvSpPr>
            <p:spPr>
              <a:xfrm>
                <a:off x="5779800" y="3445920"/>
                <a:ext cx="90216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ru-RU" sz="1600" spc="-1" strike="noStrike">
                    <a:solidFill>
                      <a:schemeClr val="dk1"/>
                    </a:solidFill>
                    <a:latin typeface="Inter SemiBold"/>
                    <a:ea typeface="Inter SemiBold"/>
                  </a:rPr>
                  <a:t>23745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grpSp>
            <p:nvGrpSpPr>
              <p:cNvPr id="435" name="Группа 148"/>
              <p:cNvGrpSpPr/>
              <p:nvPr/>
            </p:nvGrpSpPr>
            <p:grpSpPr>
              <a:xfrm>
                <a:off x="1267920" y="3477960"/>
                <a:ext cx="3051720" cy="300600"/>
                <a:chOff x="1267920" y="3477960"/>
                <a:chExt cx="3051720" cy="300600"/>
              </a:xfrm>
            </p:grpSpPr>
            <p:sp>
              <p:nvSpPr>
                <p:cNvPr id="436" name="Прямоугольник: скругленные углы 149"/>
                <p:cNvSpPr/>
                <p:nvPr/>
              </p:nvSpPr>
              <p:spPr>
                <a:xfrm>
                  <a:off x="1267920" y="3477960"/>
                  <a:ext cx="3051720" cy="300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outerShdw algn="ctr" blurRad="190440" rotWithShape="0" sx="102000" sy="102000">
                    <a:schemeClr val="tx1">
                      <a:lumMod val="50000"/>
                      <a:lumOff val="50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437" name="Прямоугольник: скругленные углы 150"/>
                <p:cNvSpPr/>
                <p:nvPr/>
              </p:nvSpPr>
              <p:spPr>
                <a:xfrm>
                  <a:off x="1298520" y="3516480"/>
                  <a:ext cx="3000600" cy="2239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  <p:grpSp>
          <p:nvGrpSpPr>
            <p:cNvPr id="438" name="Группа 158"/>
            <p:cNvGrpSpPr/>
            <p:nvPr/>
          </p:nvGrpSpPr>
          <p:grpSpPr>
            <a:xfrm>
              <a:off x="540000" y="2880000"/>
              <a:ext cx="6174720" cy="333360"/>
              <a:chOff x="540000" y="2880000"/>
              <a:chExt cx="6174720" cy="333360"/>
            </a:xfrm>
          </p:grpSpPr>
          <p:sp>
            <p:nvSpPr>
              <p:cNvPr id="439" name="TextBox 106"/>
              <p:cNvSpPr/>
              <p:nvPr/>
            </p:nvSpPr>
            <p:spPr>
              <a:xfrm>
                <a:off x="540000" y="2880000"/>
                <a:ext cx="76032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rgbClr val="000000"/>
                    </a:solidFill>
                    <a:latin typeface="Inter"/>
                    <a:ea typeface="Inter"/>
                  </a:rPr>
                  <a:t>2021 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440" name="TextBox 124"/>
              <p:cNvSpPr/>
              <p:nvPr/>
            </p:nvSpPr>
            <p:spPr>
              <a:xfrm>
                <a:off x="5763240" y="2880000"/>
                <a:ext cx="95148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ru-RU" sz="1600" spc="-1" strike="noStrike">
                    <a:solidFill>
                      <a:schemeClr val="dk1"/>
                    </a:solidFill>
                    <a:latin typeface="Inter SemiBold"/>
                    <a:ea typeface="Inter SemiBold"/>
                  </a:rPr>
                  <a:t>23049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grpSp>
            <p:nvGrpSpPr>
              <p:cNvPr id="441" name="Группа 151"/>
              <p:cNvGrpSpPr/>
              <p:nvPr/>
            </p:nvGrpSpPr>
            <p:grpSpPr>
              <a:xfrm>
                <a:off x="1251360" y="2912040"/>
                <a:ext cx="2888280" cy="300240"/>
                <a:chOff x="1251360" y="2912040"/>
                <a:chExt cx="2888280" cy="300240"/>
              </a:xfrm>
            </p:grpSpPr>
            <p:sp>
              <p:nvSpPr>
                <p:cNvPr id="442" name="Прямоугольник: скругленные углы 152"/>
                <p:cNvSpPr/>
                <p:nvPr/>
              </p:nvSpPr>
              <p:spPr>
                <a:xfrm>
                  <a:off x="1251360" y="2912040"/>
                  <a:ext cx="2888280" cy="30024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outerShdw algn="ctr" blurRad="190440" rotWithShape="0" sx="102000" sy="102000">
                    <a:schemeClr val="tx1">
                      <a:lumMod val="50000"/>
                      <a:lumOff val="50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443" name="Прямоугольник: скругленные углы 153"/>
                <p:cNvSpPr/>
                <p:nvPr/>
              </p:nvSpPr>
              <p:spPr>
                <a:xfrm>
                  <a:off x="1281240" y="2949840"/>
                  <a:ext cx="2835000" cy="2242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  <p:grpSp>
          <p:nvGrpSpPr>
            <p:cNvPr id="444" name="Группа 157"/>
            <p:cNvGrpSpPr/>
            <p:nvPr/>
          </p:nvGrpSpPr>
          <p:grpSpPr>
            <a:xfrm>
              <a:off x="540000" y="2365920"/>
              <a:ext cx="6146280" cy="333360"/>
              <a:chOff x="540000" y="2365920"/>
              <a:chExt cx="6146280" cy="333360"/>
            </a:xfrm>
          </p:grpSpPr>
          <p:sp>
            <p:nvSpPr>
              <p:cNvPr id="445" name="TextBox 98"/>
              <p:cNvSpPr/>
              <p:nvPr/>
            </p:nvSpPr>
            <p:spPr>
              <a:xfrm>
                <a:off x="540000" y="2365920"/>
                <a:ext cx="69552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rgbClr val="000000"/>
                    </a:solidFill>
                    <a:latin typeface="Inter"/>
                    <a:ea typeface="Inter"/>
                  </a:rPr>
                  <a:t>2020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446" name="TextBox 122"/>
              <p:cNvSpPr/>
              <p:nvPr/>
            </p:nvSpPr>
            <p:spPr>
              <a:xfrm>
                <a:off x="5777640" y="2365920"/>
                <a:ext cx="90864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ru-RU" sz="1600" spc="-1" strike="noStrike">
                    <a:solidFill>
                      <a:schemeClr val="dk1"/>
                    </a:solidFill>
                    <a:latin typeface="Inter SemiBold"/>
                    <a:ea typeface="Inter SemiBold"/>
                  </a:rPr>
                  <a:t>19337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grpSp>
            <p:nvGrpSpPr>
              <p:cNvPr id="447" name="Группа 154"/>
              <p:cNvGrpSpPr/>
              <p:nvPr/>
            </p:nvGrpSpPr>
            <p:grpSpPr>
              <a:xfrm>
                <a:off x="1265760" y="2397960"/>
                <a:ext cx="2333880" cy="300600"/>
                <a:chOff x="1265760" y="2397960"/>
                <a:chExt cx="2333880" cy="300600"/>
              </a:xfrm>
            </p:grpSpPr>
            <p:sp>
              <p:nvSpPr>
                <p:cNvPr id="448" name="Прямоугольник: скругленные углы 155"/>
                <p:cNvSpPr/>
                <p:nvPr/>
              </p:nvSpPr>
              <p:spPr>
                <a:xfrm>
                  <a:off x="1265760" y="2397960"/>
                  <a:ext cx="2333880" cy="3006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outerShdw algn="ctr" blurRad="190440" rotWithShape="0" sx="102000" sy="102000">
                    <a:schemeClr val="tx1">
                      <a:lumMod val="50000"/>
                      <a:lumOff val="50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449" name="Прямоугольник: скругленные углы 156"/>
                <p:cNvSpPr/>
                <p:nvPr/>
              </p:nvSpPr>
              <p:spPr>
                <a:xfrm>
                  <a:off x="1297800" y="2436480"/>
                  <a:ext cx="2301840" cy="2239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  <p:grpSp>
          <p:nvGrpSpPr>
            <p:cNvPr id="450" name="Группа 86"/>
            <p:cNvGrpSpPr/>
            <p:nvPr/>
          </p:nvGrpSpPr>
          <p:grpSpPr>
            <a:xfrm>
              <a:off x="540000" y="5605920"/>
              <a:ext cx="6172920" cy="333360"/>
              <a:chOff x="540000" y="5605920"/>
              <a:chExt cx="6172920" cy="333360"/>
            </a:xfrm>
          </p:grpSpPr>
          <p:grpSp>
            <p:nvGrpSpPr>
              <p:cNvPr id="451" name="Группа 87"/>
              <p:cNvGrpSpPr/>
              <p:nvPr/>
            </p:nvGrpSpPr>
            <p:grpSpPr>
              <a:xfrm>
                <a:off x="1249560" y="5637960"/>
                <a:ext cx="4436280" cy="300240"/>
                <a:chOff x="1249560" y="5637960"/>
                <a:chExt cx="4436280" cy="300240"/>
              </a:xfrm>
            </p:grpSpPr>
            <p:sp>
              <p:nvSpPr>
                <p:cNvPr id="452" name="Прямоугольник: скругленные углы 21"/>
                <p:cNvSpPr/>
                <p:nvPr/>
              </p:nvSpPr>
              <p:spPr>
                <a:xfrm>
                  <a:off x="1249560" y="5637960"/>
                  <a:ext cx="4436280" cy="30024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/>
                </a:solidFill>
                <a:ln>
                  <a:noFill/>
                </a:ln>
                <a:effectLst>
                  <a:outerShdw algn="ctr" blurRad="190440" rotWithShape="0" sx="102000" sy="102000">
                    <a:schemeClr val="tx1">
                      <a:lumMod val="50000"/>
                      <a:lumOff val="50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453" name="Прямоугольник: скругленные углы 23"/>
                <p:cNvSpPr/>
                <p:nvPr/>
              </p:nvSpPr>
              <p:spPr>
                <a:xfrm>
                  <a:off x="1286640" y="5676120"/>
                  <a:ext cx="4361760" cy="2242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/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454" name="Прямоугольник: скругленные углы 26"/>
                <p:cNvSpPr/>
                <p:nvPr/>
              </p:nvSpPr>
              <p:spPr>
                <a:xfrm>
                  <a:off x="1286640" y="5676120"/>
                  <a:ext cx="4361760" cy="2242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/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455" name="TextBox 1"/>
              <p:cNvSpPr/>
              <p:nvPr/>
            </p:nvSpPr>
            <p:spPr>
              <a:xfrm>
                <a:off x="540000" y="5605920"/>
                <a:ext cx="75996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rgbClr val="000000"/>
                    </a:solidFill>
                    <a:latin typeface="Inter"/>
                    <a:ea typeface="Inter"/>
                  </a:rPr>
                  <a:t>2026 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456" name="TextBox 2"/>
              <p:cNvSpPr/>
              <p:nvPr/>
            </p:nvSpPr>
            <p:spPr>
              <a:xfrm>
                <a:off x="5761440" y="5605920"/>
                <a:ext cx="95148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ru-RU" sz="1600" spc="-1" strike="noStrike">
                    <a:solidFill>
                      <a:schemeClr val="dk1"/>
                    </a:solidFill>
                    <a:latin typeface="Inter SemiBold"/>
                    <a:ea typeface="Inter SemiBold"/>
                  </a:rPr>
                  <a:t>28010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</p:grpSp>
      <p:grpSp>
        <p:nvGrpSpPr>
          <p:cNvPr id="457" name=""/>
          <p:cNvGrpSpPr/>
          <p:nvPr/>
        </p:nvGrpSpPr>
        <p:grpSpPr>
          <a:xfrm>
            <a:off x="7379640" y="1078560"/>
            <a:ext cx="4699080" cy="2659320"/>
            <a:chOff x="7379640" y="1078560"/>
            <a:chExt cx="4699080" cy="2659320"/>
          </a:xfrm>
        </p:grpSpPr>
        <p:sp>
          <p:nvSpPr>
            <p:cNvPr id="458" name=""/>
            <p:cNvSpPr/>
            <p:nvPr/>
          </p:nvSpPr>
          <p:spPr>
            <a:xfrm>
              <a:off x="7559280" y="1078560"/>
              <a:ext cx="4519440" cy="2659320"/>
            </a:xfrm>
            <a:custGeom>
              <a:avLst/>
              <a:gdLst>
                <a:gd name="textAreaLeft" fmla="*/ 0 w 4519440"/>
                <a:gd name="textAreaRight" fmla="*/ 4519800 w 4519440"/>
                <a:gd name="textAreaTop" fmla="*/ 0 h 2659320"/>
                <a:gd name="textAreaBottom" fmla="*/ 2659680 h 2659320"/>
              </a:gdLst>
              <a:ahLst/>
              <a:rect l="textAreaLeft" t="textAreaTop" r="textAreaRight" b="textAreaBottom"/>
              <a:pathLst>
                <a:path w="12555" h="7388">
                  <a:moveTo>
                    <a:pt x="4" y="7388"/>
                  </a:moveTo>
                  <a:lnTo>
                    <a:pt x="0" y="7"/>
                  </a:lnTo>
                  <a:lnTo>
                    <a:pt x="12551" y="0"/>
                  </a:lnTo>
                  <a:lnTo>
                    <a:pt x="12555" y="7381"/>
                  </a:lnTo>
                  <a:lnTo>
                    <a:pt x="4" y="7388"/>
                  </a:lnTo>
                  <a:close/>
                </a:path>
              </a:pathLst>
            </a:custGeom>
            <a:gradFill rotWithShape="0">
              <a:gsLst>
                <a:gs pos="0">
                  <a:srgbClr val="dde8cb"/>
                </a:gs>
                <a:gs pos="100000">
                  <a:srgbClr val="ffd7d7"/>
                </a:gs>
              </a:gsLst>
              <a:lin ang="36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 anchorCtr="1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459" name="" descr=""/>
            <p:cNvPicPr/>
            <p:nvPr/>
          </p:nvPicPr>
          <p:blipFill>
            <a:blip r:embed="rId1"/>
            <a:stretch/>
          </p:blipFill>
          <p:spPr>
            <a:xfrm>
              <a:off x="7379640" y="1078560"/>
              <a:ext cx="4698360" cy="26586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60" name=""/>
            <p:cNvSpPr/>
            <p:nvPr/>
          </p:nvSpPr>
          <p:spPr>
            <a:xfrm>
              <a:off x="7887600" y="15375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1" name=""/>
            <p:cNvSpPr/>
            <p:nvPr/>
          </p:nvSpPr>
          <p:spPr>
            <a:xfrm>
              <a:off x="7887600" y="15764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2" name=""/>
            <p:cNvSpPr/>
            <p:nvPr/>
          </p:nvSpPr>
          <p:spPr>
            <a:xfrm>
              <a:off x="7887600" y="16153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3" name=""/>
            <p:cNvSpPr/>
            <p:nvPr/>
          </p:nvSpPr>
          <p:spPr>
            <a:xfrm>
              <a:off x="7887600" y="165384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4" name=""/>
            <p:cNvSpPr/>
            <p:nvPr/>
          </p:nvSpPr>
          <p:spPr>
            <a:xfrm>
              <a:off x="7887600" y="16927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5" name=""/>
            <p:cNvSpPr/>
            <p:nvPr/>
          </p:nvSpPr>
          <p:spPr>
            <a:xfrm>
              <a:off x="7887600" y="17316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6" name=""/>
            <p:cNvSpPr/>
            <p:nvPr/>
          </p:nvSpPr>
          <p:spPr>
            <a:xfrm>
              <a:off x="7887600" y="17704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7" name=""/>
            <p:cNvSpPr/>
            <p:nvPr/>
          </p:nvSpPr>
          <p:spPr>
            <a:xfrm>
              <a:off x="7887600" y="18093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8" name=""/>
            <p:cNvSpPr/>
            <p:nvPr/>
          </p:nvSpPr>
          <p:spPr>
            <a:xfrm>
              <a:off x="7887600" y="184788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9" name=""/>
            <p:cNvSpPr/>
            <p:nvPr/>
          </p:nvSpPr>
          <p:spPr>
            <a:xfrm>
              <a:off x="7887600" y="18867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70" name=""/>
            <p:cNvSpPr/>
            <p:nvPr/>
          </p:nvSpPr>
          <p:spPr>
            <a:xfrm>
              <a:off x="7887600" y="19256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71" name=""/>
            <p:cNvSpPr/>
            <p:nvPr/>
          </p:nvSpPr>
          <p:spPr>
            <a:xfrm>
              <a:off x="7887600" y="19645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72" name=""/>
            <p:cNvSpPr/>
            <p:nvPr/>
          </p:nvSpPr>
          <p:spPr>
            <a:xfrm>
              <a:off x="7887600" y="20034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73" name=""/>
            <p:cNvSpPr/>
            <p:nvPr/>
          </p:nvSpPr>
          <p:spPr>
            <a:xfrm>
              <a:off x="7887600" y="204192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74" name=""/>
            <p:cNvSpPr/>
            <p:nvPr/>
          </p:nvSpPr>
          <p:spPr>
            <a:xfrm>
              <a:off x="7887600" y="20808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75" name=""/>
            <p:cNvSpPr/>
            <p:nvPr/>
          </p:nvSpPr>
          <p:spPr>
            <a:xfrm>
              <a:off x="7887600" y="21196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76" name=""/>
            <p:cNvSpPr/>
            <p:nvPr/>
          </p:nvSpPr>
          <p:spPr>
            <a:xfrm>
              <a:off x="7887600" y="21585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77" name=""/>
            <p:cNvSpPr/>
            <p:nvPr/>
          </p:nvSpPr>
          <p:spPr>
            <a:xfrm>
              <a:off x="7887960" y="21974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78" name=""/>
            <p:cNvSpPr/>
            <p:nvPr/>
          </p:nvSpPr>
          <p:spPr>
            <a:xfrm>
              <a:off x="7887960" y="223596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79" name=""/>
            <p:cNvSpPr/>
            <p:nvPr/>
          </p:nvSpPr>
          <p:spPr>
            <a:xfrm>
              <a:off x="7887960" y="22748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0" name=""/>
            <p:cNvSpPr/>
            <p:nvPr/>
          </p:nvSpPr>
          <p:spPr>
            <a:xfrm>
              <a:off x="7887960" y="23137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1" name=""/>
            <p:cNvSpPr/>
            <p:nvPr/>
          </p:nvSpPr>
          <p:spPr>
            <a:xfrm>
              <a:off x="7887960" y="23526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2" name=""/>
            <p:cNvSpPr/>
            <p:nvPr/>
          </p:nvSpPr>
          <p:spPr>
            <a:xfrm>
              <a:off x="7887960" y="23914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3" name=""/>
            <p:cNvSpPr/>
            <p:nvPr/>
          </p:nvSpPr>
          <p:spPr>
            <a:xfrm>
              <a:off x="7887960" y="243000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4" name=""/>
            <p:cNvSpPr/>
            <p:nvPr/>
          </p:nvSpPr>
          <p:spPr>
            <a:xfrm>
              <a:off x="7887960" y="24688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5" name=""/>
            <p:cNvSpPr/>
            <p:nvPr/>
          </p:nvSpPr>
          <p:spPr>
            <a:xfrm>
              <a:off x="7887960" y="25077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6" name=""/>
            <p:cNvSpPr/>
            <p:nvPr/>
          </p:nvSpPr>
          <p:spPr>
            <a:xfrm>
              <a:off x="7887960" y="25466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7" name=""/>
            <p:cNvSpPr/>
            <p:nvPr/>
          </p:nvSpPr>
          <p:spPr>
            <a:xfrm>
              <a:off x="7887960" y="25855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8" name=""/>
            <p:cNvSpPr/>
            <p:nvPr/>
          </p:nvSpPr>
          <p:spPr>
            <a:xfrm>
              <a:off x="7887960" y="262404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9" name=""/>
            <p:cNvSpPr/>
            <p:nvPr/>
          </p:nvSpPr>
          <p:spPr>
            <a:xfrm>
              <a:off x="7887960" y="26629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0" name=""/>
            <p:cNvSpPr/>
            <p:nvPr/>
          </p:nvSpPr>
          <p:spPr>
            <a:xfrm>
              <a:off x="7887960" y="27018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1" name=""/>
            <p:cNvSpPr/>
            <p:nvPr/>
          </p:nvSpPr>
          <p:spPr>
            <a:xfrm>
              <a:off x="7887960" y="27406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2" name=""/>
            <p:cNvSpPr/>
            <p:nvPr/>
          </p:nvSpPr>
          <p:spPr>
            <a:xfrm>
              <a:off x="7887960" y="27795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3" name=""/>
            <p:cNvSpPr/>
            <p:nvPr/>
          </p:nvSpPr>
          <p:spPr>
            <a:xfrm>
              <a:off x="7887960" y="281808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4" name=""/>
            <p:cNvSpPr/>
            <p:nvPr/>
          </p:nvSpPr>
          <p:spPr>
            <a:xfrm>
              <a:off x="7888320" y="28569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5" name=""/>
            <p:cNvSpPr/>
            <p:nvPr/>
          </p:nvSpPr>
          <p:spPr>
            <a:xfrm>
              <a:off x="7888320" y="28958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6" name=""/>
            <p:cNvSpPr/>
            <p:nvPr/>
          </p:nvSpPr>
          <p:spPr>
            <a:xfrm>
              <a:off x="7888320" y="29347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7" name=""/>
            <p:cNvSpPr/>
            <p:nvPr/>
          </p:nvSpPr>
          <p:spPr>
            <a:xfrm>
              <a:off x="7888320" y="29736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8" name=""/>
            <p:cNvSpPr/>
            <p:nvPr/>
          </p:nvSpPr>
          <p:spPr>
            <a:xfrm>
              <a:off x="7888320" y="301212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9" name=""/>
            <p:cNvSpPr/>
            <p:nvPr/>
          </p:nvSpPr>
          <p:spPr>
            <a:xfrm>
              <a:off x="7888320" y="30510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0" name=""/>
            <p:cNvSpPr/>
            <p:nvPr/>
          </p:nvSpPr>
          <p:spPr>
            <a:xfrm>
              <a:off x="7888320" y="30898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1" name=""/>
            <p:cNvSpPr/>
            <p:nvPr/>
          </p:nvSpPr>
          <p:spPr>
            <a:xfrm>
              <a:off x="7888320" y="31287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2" name=""/>
            <p:cNvSpPr/>
            <p:nvPr/>
          </p:nvSpPr>
          <p:spPr>
            <a:xfrm>
              <a:off x="7888320" y="31676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3" name=""/>
            <p:cNvSpPr/>
            <p:nvPr/>
          </p:nvSpPr>
          <p:spPr>
            <a:xfrm>
              <a:off x="7888320" y="320616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4" name=""/>
            <p:cNvSpPr/>
            <p:nvPr/>
          </p:nvSpPr>
          <p:spPr>
            <a:xfrm>
              <a:off x="7888320" y="32450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5" name=""/>
            <p:cNvSpPr/>
            <p:nvPr/>
          </p:nvSpPr>
          <p:spPr>
            <a:xfrm>
              <a:off x="7888320" y="32839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6" name=""/>
            <p:cNvSpPr/>
            <p:nvPr/>
          </p:nvSpPr>
          <p:spPr>
            <a:xfrm>
              <a:off x="7888320" y="33228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7" name=""/>
            <p:cNvSpPr/>
            <p:nvPr/>
          </p:nvSpPr>
          <p:spPr>
            <a:xfrm>
              <a:off x="7888320" y="3361680"/>
              <a:ext cx="360" cy="1368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1320" bIns="-3132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8" name=""/>
            <p:cNvSpPr/>
            <p:nvPr/>
          </p:nvSpPr>
          <p:spPr>
            <a:xfrm>
              <a:off x="8534160" y="15372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9" name=""/>
            <p:cNvSpPr/>
            <p:nvPr/>
          </p:nvSpPr>
          <p:spPr>
            <a:xfrm>
              <a:off x="8534520" y="15760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0" name=""/>
            <p:cNvSpPr/>
            <p:nvPr/>
          </p:nvSpPr>
          <p:spPr>
            <a:xfrm>
              <a:off x="8534520" y="16149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1" name=""/>
            <p:cNvSpPr/>
            <p:nvPr/>
          </p:nvSpPr>
          <p:spPr>
            <a:xfrm>
              <a:off x="8534520" y="165348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2" name=""/>
            <p:cNvSpPr/>
            <p:nvPr/>
          </p:nvSpPr>
          <p:spPr>
            <a:xfrm>
              <a:off x="8534520" y="16923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3" name=""/>
            <p:cNvSpPr/>
            <p:nvPr/>
          </p:nvSpPr>
          <p:spPr>
            <a:xfrm>
              <a:off x="8534520" y="17312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4" name=""/>
            <p:cNvSpPr/>
            <p:nvPr/>
          </p:nvSpPr>
          <p:spPr>
            <a:xfrm>
              <a:off x="8534520" y="17701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5" name=""/>
            <p:cNvSpPr/>
            <p:nvPr/>
          </p:nvSpPr>
          <p:spPr>
            <a:xfrm>
              <a:off x="8534520" y="18090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6" name=""/>
            <p:cNvSpPr/>
            <p:nvPr/>
          </p:nvSpPr>
          <p:spPr>
            <a:xfrm>
              <a:off x="8534520" y="184752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7" name=""/>
            <p:cNvSpPr/>
            <p:nvPr/>
          </p:nvSpPr>
          <p:spPr>
            <a:xfrm>
              <a:off x="8534520" y="18864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8" name=""/>
            <p:cNvSpPr/>
            <p:nvPr/>
          </p:nvSpPr>
          <p:spPr>
            <a:xfrm>
              <a:off x="8534520" y="19252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9" name=""/>
            <p:cNvSpPr/>
            <p:nvPr/>
          </p:nvSpPr>
          <p:spPr>
            <a:xfrm>
              <a:off x="8534520" y="19641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0" name=""/>
            <p:cNvSpPr/>
            <p:nvPr/>
          </p:nvSpPr>
          <p:spPr>
            <a:xfrm>
              <a:off x="8534520" y="20030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1" name=""/>
            <p:cNvSpPr/>
            <p:nvPr/>
          </p:nvSpPr>
          <p:spPr>
            <a:xfrm>
              <a:off x="8534520" y="204156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2" name=""/>
            <p:cNvSpPr/>
            <p:nvPr/>
          </p:nvSpPr>
          <p:spPr>
            <a:xfrm>
              <a:off x="8534520" y="20804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3" name=""/>
            <p:cNvSpPr/>
            <p:nvPr/>
          </p:nvSpPr>
          <p:spPr>
            <a:xfrm>
              <a:off x="8534520" y="21193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4" name=""/>
            <p:cNvSpPr/>
            <p:nvPr/>
          </p:nvSpPr>
          <p:spPr>
            <a:xfrm>
              <a:off x="8534520" y="21582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5" name=""/>
            <p:cNvSpPr/>
            <p:nvPr/>
          </p:nvSpPr>
          <p:spPr>
            <a:xfrm>
              <a:off x="8534520" y="21970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6" name=""/>
            <p:cNvSpPr/>
            <p:nvPr/>
          </p:nvSpPr>
          <p:spPr>
            <a:xfrm>
              <a:off x="8534520" y="223560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7" name=""/>
            <p:cNvSpPr/>
            <p:nvPr/>
          </p:nvSpPr>
          <p:spPr>
            <a:xfrm>
              <a:off x="8534880" y="22744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8" name=""/>
            <p:cNvSpPr/>
            <p:nvPr/>
          </p:nvSpPr>
          <p:spPr>
            <a:xfrm>
              <a:off x="8534880" y="23133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9" name=""/>
            <p:cNvSpPr/>
            <p:nvPr/>
          </p:nvSpPr>
          <p:spPr>
            <a:xfrm>
              <a:off x="8534880" y="23522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0" name=""/>
            <p:cNvSpPr/>
            <p:nvPr/>
          </p:nvSpPr>
          <p:spPr>
            <a:xfrm>
              <a:off x="8534880" y="23911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1" name=""/>
            <p:cNvSpPr/>
            <p:nvPr/>
          </p:nvSpPr>
          <p:spPr>
            <a:xfrm>
              <a:off x="8534880" y="242964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2" name=""/>
            <p:cNvSpPr/>
            <p:nvPr/>
          </p:nvSpPr>
          <p:spPr>
            <a:xfrm>
              <a:off x="8534880" y="24685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3" name=""/>
            <p:cNvSpPr/>
            <p:nvPr/>
          </p:nvSpPr>
          <p:spPr>
            <a:xfrm>
              <a:off x="8534880" y="25074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4" name=""/>
            <p:cNvSpPr/>
            <p:nvPr/>
          </p:nvSpPr>
          <p:spPr>
            <a:xfrm>
              <a:off x="8534880" y="25462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5" name=""/>
            <p:cNvSpPr/>
            <p:nvPr/>
          </p:nvSpPr>
          <p:spPr>
            <a:xfrm>
              <a:off x="8534880" y="25851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6" name=""/>
            <p:cNvSpPr/>
            <p:nvPr/>
          </p:nvSpPr>
          <p:spPr>
            <a:xfrm>
              <a:off x="8534880" y="262368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7" name=""/>
            <p:cNvSpPr/>
            <p:nvPr/>
          </p:nvSpPr>
          <p:spPr>
            <a:xfrm>
              <a:off x="8534880" y="26625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8" name=""/>
            <p:cNvSpPr/>
            <p:nvPr/>
          </p:nvSpPr>
          <p:spPr>
            <a:xfrm>
              <a:off x="8534880" y="27014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9" name=""/>
            <p:cNvSpPr/>
            <p:nvPr/>
          </p:nvSpPr>
          <p:spPr>
            <a:xfrm>
              <a:off x="8534880" y="27403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40" name=""/>
            <p:cNvSpPr/>
            <p:nvPr/>
          </p:nvSpPr>
          <p:spPr>
            <a:xfrm>
              <a:off x="8534880" y="27792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41" name=""/>
            <p:cNvSpPr/>
            <p:nvPr/>
          </p:nvSpPr>
          <p:spPr>
            <a:xfrm>
              <a:off x="8534880" y="281772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42" name=""/>
            <p:cNvSpPr/>
            <p:nvPr/>
          </p:nvSpPr>
          <p:spPr>
            <a:xfrm>
              <a:off x="8534880" y="28566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43" name=""/>
            <p:cNvSpPr/>
            <p:nvPr/>
          </p:nvSpPr>
          <p:spPr>
            <a:xfrm>
              <a:off x="8534880" y="28954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44" name=""/>
            <p:cNvSpPr/>
            <p:nvPr/>
          </p:nvSpPr>
          <p:spPr>
            <a:xfrm>
              <a:off x="8534880" y="29343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45" name=""/>
            <p:cNvSpPr/>
            <p:nvPr/>
          </p:nvSpPr>
          <p:spPr>
            <a:xfrm>
              <a:off x="8535240" y="29732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46" name=""/>
            <p:cNvSpPr/>
            <p:nvPr/>
          </p:nvSpPr>
          <p:spPr>
            <a:xfrm>
              <a:off x="8535240" y="301176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47" name=""/>
            <p:cNvSpPr/>
            <p:nvPr/>
          </p:nvSpPr>
          <p:spPr>
            <a:xfrm>
              <a:off x="8535240" y="30506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48" name=""/>
            <p:cNvSpPr/>
            <p:nvPr/>
          </p:nvSpPr>
          <p:spPr>
            <a:xfrm>
              <a:off x="8535240" y="30895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49" name=""/>
            <p:cNvSpPr/>
            <p:nvPr/>
          </p:nvSpPr>
          <p:spPr>
            <a:xfrm>
              <a:off x="8535240" y="31284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50" name=""/>
            <p:cNvSpPr/>
            <p:nvPr/>
          </p:nvSpPr>
          <p:spPr>
            <a:xfrm>
              <a:off x="8535240" y="31672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51" name=""/>
            <p:cNvSpPr/>
            <p:nvPr/>
          </p:nvSpPr>
          <p:spPr>
            <a:xfrm>
              <a:off x="8535240" y="320580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52" name=""/>
            <p:cNvSpPr/>
            <p:nvPr/>
          </p:nvSpPr>
          <p:spPr>
            <a:xfrm>
              <a:off x="8535240" y="32446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53" name=""/>
            <p:cNvSpPr/>
            <p:nvPr/>
          </p:nvSpPr>
          <p:spPr>
            <a:xfrm>
              <a:off x="8535240" y="32835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54" name=""/>
            <p:cNvSpPr/>
            <p:nvPr/>
          </p:nvSpPr>
          <p:spPr>
            <a:xfrm>
              <a:off x="8535240" y="33224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55" name=""/>
            <p:cNvSpPr/>
            <p:nvPr/>
          </p:nvSpPr>
          <p:spPr>
            <a:xfrm>
              <a:off x="8535240" y="3361320"/>
              <a:ext cx="360" cy="1368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1320" bIns="-3132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56" name=""/>
            <p:cNvSpPr/>
            <p:nvPr/>
          </p:nvSpPr>
          <p:spPr>
            <a:xfrm>
              <a:off x="9181440" y="15368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57" name=""/>
            <p:cNvSpPr/>
            <p:nvPr/>
          </p:nvSpPr>
          <p:spPr>
            <a:xfrm>
              <a:off x="9181440" y="15757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58" name=""/>
            <p:cNvSpPr/>
            <p:nvPr/>
          </p:nvSpPr>
          <p:spPr>
            <a:xfrm>
              <a:off x="9181440" y="16146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59" name=""/>
            <p:cNvSpPr/>
            <p:nvPr/>
          </p:nvSpPr>
          <p:spPr>
            <a:xfrm>
              <a:off x="9181440" y="165312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0" name=""/>
            <p:cNvSpPr/>
            <p:nvPr/>
          </p:nvSpPr>
          <p:spPr>
            <a:xfrm>
              <a:off x="9181800" y="16920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1" name=""/>
            <p:cNvSpPr/>
            <p:nvPr/>
          </p:nvSpPr>
          <p:spPr>
            <a:xfrm>
              <a:off x="9181800" y="17308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2" name=""/>
            <p:cNvSpPr/>
            <p:nvPr/>
          </p:nvSpPr>
          <p:spPr>
            <a:xfrm>
              <a:off x="9181800" y="17697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3" name=""/>
            <p:cNvSpPr/>
            <p:nvPr/>
          </p:nvSpPr>
          <p:spPr>
            <a:xfrm>
              <a:off x="9181800" y="18086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4" name=""/>
            <p:cNvSpPr/>
            <p:nvPr/>
          </p:nvSpPr>
          <p:spPr>
            <a:xfrm>
              <a:off x="9181800" y="184716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5" name=""/>
            <p:cNvSpPr/>
            <p:nvPr/>
          </p:nvSpPr>
          <p:spPr>
            <a:xfrm>
              <a:off x="9181800" y="18860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6" name=""/>
            <p:cNvSpPr/>
            <p:nvPr/>
          </p:nvSpPr>
          <p:spPr>
            <a:xfrm>
              <a:off x="9181800" y="19249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7" name=""/>
            <p:cNvSpPr/>
            <p:nvPr/>
          </p:nvSpPr>
          <p:spPr>
            <a:xfrm>
              <a:off x="9181800" y="19638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8" name=""/>
            <p:cNvSpPr/>
            <p:nvPr/>
          </p:nvSpPr>
          <p:spPr>
            <a:xfrm>
              <a:off x="9181800" y="20026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9" name=""/>
            <p:cNvSpPr/>
            <p:nvPr/>
          </p:nvSpPr>
          <p:spPr>
            <a:xfrm>
              <a:off x="9181800" y="204120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0" name=""/>
            <p:cNvSpPr/>
            <p:nvPr/>
          </p:nvSpPr>
          <p:spPr>
            <a:xfrm>
              <a:off x="9181800" y="20800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1" name=""/>
            <p:cNvSpPr/>
            <p:nvPr/>
          </p:nvSpPr>
          <p:spPr>
            <a:xfrm>
              <a:off x="9181800" y="21189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2" name=""/>
            <p:cNvSpPr/>
            <p:nvPr/>
          </p:nvSpPr>
          <p:spPr>
            <a:xfrm>
              <a:off x="9181800" y="21578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3" name=""/>
            <p:cNvSpPr/>
            <p:nvPr/>
          </p:nvSpPr>
          <p:spPr>
            <a:xfrm>
              <a:off x="9181800" y="21967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4" name=""/>
            <p:cNvSpPr/>
            <p:nvPr/>
          </p:nvSpPr>
          <p:spPr>
            <a:xfrm>
              <a:off x="9181800" y="223524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5" name=""/>
            <p:cNvSpPr/>
            <p:nvPr/>
          </p:nvSpPr>
          <p:spPr>
            <a:xfrm>
              <a:off x="9181800" y="22741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6" name=""/>
            <p:cNvSpPr/>
            <p:nvPr/>
          </p:nvSpPr>
          <p:spPr>
            <a:xfrm>
              <a:off x="9181800" y="23130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7" name=""/>
            <p:cNvSpPr/>
            <p:nvPr/>
          </p:nvSpPr>
          <p:spPr>
            <a:xfrm>
              <a:off x="9181800" y="23518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8" name=""/>
            <p:cNvSpPr/>
            <p:nvPr/>
          </p:nvSpPr>
          <p:spPr>
            <a:xfrm>
              <a:off x="9182160" y="23907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9" name=""/>
            <p:cNvSpPr/>
            <p:nvPr/>
          </p:nvSpPr>
          <p:spPr>
            <a:xfrm>
              <a:off x="9182160" y="242928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80" name=""/>
            <p:cNvSpPr/>
            <p:nvPr/>
          </p:nvSpPr>
          <p:spPr>
            <a:xfrm>
              <a:off x="9182160" y="24681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81" name=""/>
            <p:cNvSpPr/>
            <p:nvPr/>
          </p:nvSpPr>
          <p:spPr>
            <a:xfrm>
              <a:off x="9182160" y="25070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82" name=""/>
            <p:cNvSpPr/>
            <p:nvPr/>
          </p:nvSpPr>
          <p:spPr>
            <a:xfrm>
              <a:off x="9182160" y="25459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83" name=""/>
            <p:cNvSpPr/>
            <p:nvPr/>
          </p:nvSpPr>
          <p:spPr>
            <a:xfrm>
              <a:off x="9182160" y="25848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84" name=""/>
            <p:cNvSpPr/>
            <p:nvPr/>
          </p:nvSpPr>
          <p:spPr>
            <a:xfrm>
              <a:off x="9182160" y="262332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85" name=""/>
            <p:cNvSpPr/>
            <p:nvPr/>
          </p:nvSpPr>
          <p:spPr>
            <a:xfrm>
              <a:off x="9182160" y="26622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86" name=""/>
            <p:cNvSpPr/>
            <p:nvPr/>
          </p:nvSpPr>
          <p:spPr>
            <a:xfrm>
              <a:off x="9182160" y="27010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87" name=""/>
            <p:cNvSpPr/>
            <p:nvPr/>
          </p:nvSpPr>
          <p:spPr>
            <a:xfrm>
              <a:off x="9182160" y="27399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88" name=""/>
            <p:cNvSpPr/>
            <p:nvPr/>
          </p:nvSpPr>
          <p:spPr>
            <a:xfrm>
              <a:off x="9182160" y="27788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89" name=""/>
            <p:cNvSpPr/>
            <p:nvPr/>
          </p:nvSpPr>
          <p:spPr>
            <a:xfrm>
              <a:off x="9182160" y="281736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90" name=""/>
            <p:cNvSpPr/>
            <p:nvPr/>
          </p:nvSpPr>
          <p:spPr>
            <a:xfrm>
              <a:off x="9182160" y="28562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91" name=""/>
            <p:cNvSpPr/>
            <p:nvPr/>
          </p:nvSpPr>
          <p:spPr>
            <a:xfrm>
              <a:off x="9182160" y="28951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92" name=""/>
            <p:cNvSpPr/>
            <p:nvPr/>
          </p:nvSpPr>
          <p:spPr>
            <a:xfrm>
              <a:off x="9182160" y="29340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93" name=""/>
            <p:cNvSpPr/>
            <p:nvPr/>
          </p:nvSpPr>
          <p:spPr>
            <a:xfrm>
              <a:off x="9182160" y="29728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94" name=""/>
            <p:cNvSpPr/>
            <p:nvPr/>
          </p:nvSpPr>
          <p:spPr>
            <a:xfrm>
              <a:off x="9182160" y="301140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95" name=""/>
            <p:cNvSpPr/>
            <p:nvPr/>
          </p:nvSpPr>
          <p:spPr>
            <a:xfrm>
              <a:off x="9182520" y="30502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96" name=""/>
            <p:cNvSpPr/>
            <p:nvPr/>
          </p:nvSpPr>
          <p:spPr>
            <a:xfrm>
              <a:off x="9182520" y="30891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97" name=""/>
            <p:cNvSpPr/>
            <p:nvPr/>
          </p:nvSpPr>
          <p:spPr>
            <a:xfrm>
              <a:off x="9182520" y="31280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98" name=""/>
            <p:cNvSpPr/>
            <p:nvPr/>
          </p:nvSpPr>
          <p:spPr>
            <a:xfrm>
              <a:off x="9182520" y="31669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99" name=""/>
            <p:cNvSpPr/>
            <p:nvPr/>
          </p:nvSpPr>
          <p:spPr>
            <a:xfrm>
              <a:off x="9182520" y="320544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0" name=""/>
            <p:cNvSpPr/>
            <p:nvPr/>
          </p:nvSpPr>
          <p:spPr>
            <a:xfrm>
              <a:off x="9182520" y="32443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1" name=""/>
            <p:cNvSpPr/>
            <p:nvPr/>
          </p:nvSpPr>
          <p:spPr>
            <a:xfrm>
              <a:off x="9182520" y="32832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2" name=""/>
            <p:cNvSpPr/>
            <p:nvPr/>
          </p:nvSpPr>
          <p:spPr>
            <a:xfrm>
              <a:off x="9182520" y="33220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3" name=""/>
            <p:cNvSpPr/>
            <p:nvPr/>
          </p:nvSpPr>
          <p:spPr>
            <a:xfrm>
              <a:off x="9182520" y="3360960"/>
              <a:ext cx="360" cy="1368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1320" bIns="-3132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4" name=""/>
            <p:cNvSpPr/>
            <p:nvPr/>
          </p:nvSpPr>
          <p:spPr>
            <a:xfrm>
              <a:off x="9828720" y="15368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5" name=""/>
            <p:cNvSpPr/>
            <p:nvPr/>
          </p:nvSpPr>
          <p:spPr>
            <a:xfrm>
              <a:off x="9828720" y="15757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6" name=""/>
            <p:cNvSpPr/>
            <p:nvPr/>
          </p:nvSpPr>
          <p:spPr>
            <a:xfrm>
              <a:off x="9828720" y="16142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7" name=""/>
            <p:cNvSpPr/>
            <p:nvPr/>
          </p:nvSpPr>
          <p:spPr>
            <a:xfrm>
              <a:off x="9828720" y="165276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8" name=""/>
            <p:cNvSpPr/>
            <p:nvPr/>
          </p:nvSpPr>
          <p:spPr>
            <a:xfrm>
              <a:off x="9828720" y="16916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9" name=""/>
            <p:cNvSpPr/>
            <p:nvPr/>
          </p:nvSpPr>
          <p:spPr>
            <a:xfrm>
              <a:off x="9828720" y="17305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0" name=""/>
            <p:cNvSpPr/>
            <p:nvPr/>
          </p:nvSpPr>
          <p:spPr>
            <a:xfrm>
              <a:off x="9828720" y="17694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1" name=""/>
            <p:cNvSpPr/>
            <p:nvPr/>
          </p:nvSpPr>
          <p:spPr>
            <a:xfrm>
              <a:off x="9829080" y="18082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2" name=""/>
            <p:cNvSpPr/>
            <p:nvPr/>
          </p:nvSpPr>
          <p:spPr>
            <a:xfrm>
              <a:off x="9829080" y="184680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3" name=""/>
            <p:cNvSpPr/>
            <p:nvPr/>
          </p:nvSpPr>
          <p:spPr>
            <a:xfrm>
              <a:off x="9829080" y="18856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4" name=""/>
            <p:cNvSpPr/>
            <p:nvPr/>
          </p:nvSpPr>
          <p:spPr>
            <a:xfrm>
              <a:off x="9829080" y="19245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5" name=""/>
            <p:cNvSpPr/>
            <p:nvPr/>
          </p:nvSpPr>
          <p:spPr>
            <a:xfrm>
              <a:off x="9829080" y="19634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6" name=""/>
            <p:cNvSpPr/>
            <p:nvPr/>
          </p:nvSpPr>
          <p:spPr>
            <a:xfrm>
              <a:off x="9829080" y="20023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7" name=""/>
            <p:cNvSpPr/>
            <p:nvPr/>
          </p:nvSpPr>
          <p:spPr>
            <a:xfrm>
              <a:off x="9829080" y="204084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8" name=""/>
            <p:cNvSpPr/>
            <p:nvPr/>
          </p:nvSpPr>
          <p:spPr>
            <a:xfrm>
              <a:off x="9829080" y="20797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9" name=""/>
            <p:cNvSpPr/>
            <p:nvPr/>
          </p:nvSpPr>
          <p:spPr>
            <a:xfrm>
              <a:off x="9829080" y="21186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20" name=""/>
            <p:cNvSpPr/>
            <p:nvPr/>
          </p:nvSpPr>
          <p:spPr>
            <a:xfrm>
              <a:off x="9829080" y="21574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21" name=""/>
            <p:cNvSpPr/>
            <p:nvPr/>
          </p:nvSpPr>
          <p:spPr>
            <a:xfrm>
              <a:off x="9829080" y="21963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22" name=""/>
            <p:cNvSpPr/>
            <p:nvPr/>
          </p:nvSpPr>
          <p:spPr>
            <a:xfrm>
              <a:off x="9829080" y="223488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23" name=""/>
            <p:cNvSpPr/>
            <p:nvPr/>
          </p:nvSpPr>
          <p:spPr>
            <a:xfrm>
              <a:off x="9829080" y="22737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24" name=""/>
            <p:cNvSpPr/>
            <p:nvPr/>
          </p:nvSpPr>
          <p:spPr>
            <a:xfrm>
              <a:off x="9829080" y="23126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25" name=""/>
            <p:cNvSpPr/>
            <p:nvPr/>
          </p:nvSpPr>
          <p:spPr>
            <a:xfrm>
              <a:off x="9829080" y="23515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26" name=""/>
            <p:cNvSpPr/>
            <p:nvPr/>
          </p:nvSpPr>
          <p:spPr>
            <a:xfrm>
              <a:off x="9829080" y="23904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27" name=""/>
            <p:cNvSpPr/>
            <p:nvPr/>
          </p:nvSpPr>
          <p:spPr>
            <a:xfrm>
              <a:off x="9829080" y="242892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28" name=""/>
            <p:cNvSpPr/>
            <p:nvPr/>
          </p:nvSpPr>
          <p:spPr>
            <a:xfrm>
              <a:off x="9829440" y="24678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29" name=""/>
            <p:cNvSpPr/>
            <p:nvPr/>
          </p:nvSpPr>
          <p:spPr>
            <a:xfrm>
              <a:off x="9829440" y="25066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30" name=""/>
            <p:cNvSpPr/>
            <p:nvPr/>
          </p:nvSpPr>
          <p:spPr>
            <a:xfrm>
              <a:off x="9829440" y="25455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31" name=""/>
            <p:cNvSpPr/>
            <p:nvPr/>
          </p:nvSpPr>
          <p:spPr>
            <a:xfrm>
              <a:off x="9829440" y="25844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32" name=""/>
            <p:cNvSpPr/>
            <p:nvPr/>
          </p:nvSpPr>
          <p:spPr>
            <a:xfrm>
              <a:off x="9829440" y="262296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33" name=""/>
            <p:cNvSpPr/>
            <p:nvPr/>
          </p:nvSpPr>
          <p:spPr>
            <a:xfrm>
              <a:off x="9829440" y="26618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34" name=""/>
            <p:cNvSpPr/>
            <p:nvPr/>
          </p:nvSpPr>
          <p:spPr>
            <a:xfrm>
              <a:off x="9829440" y="27007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35" name=""/>
            <p:cNvSpPr/>
            <p:nvPr/>
          </p:nvSpPr>
          <p:spPr>
            <a:xfrm>
              <a:off x="9829440" y="27396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36" name=""/>
            <p:cNvSpPr/>
            <p:nvPr/>
          </p:nvSpPr>
          <p:spPr>
            <a:xfrm>
              <a:off x="9829440" y="27784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37" name=""/>
            <p:cNvSpPr/>
            <p:nvPr/>
          </p:nvSpPr>
          <p:spPr>
            <a:xfrm>
              <a:off x="9829440" y="281700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38" name=""/>
            <p:cNvSpPr/>
            <p:nvPr/>
          </p:nvSpPr>
          <p:spPr>
            <a:xfrm>
              <a:off x="9829440" y="28558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39" name=""/>
            <p:cNvSpPr/>
            <p:nvPr/>
          </p:nvSpPr>
          <p:spPr>
            <a:xfrm>
              <a:off x="9829440" y="28947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0" name=""/>
            <p:cNvSpPr/>
            <p:nvPr/>
          </p:nvSpPr>
          <p:spPr>
            <a:xfrm>
              <a:off x="9829440" y="29336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1" name=""/>
            <p:cNvSpPr/>
            <p:nvPr/>
          </p:nvSpPr>
          <p:spPr>
            <a:xfrm>
              <a:off x="9829440" y="29725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2" name=""/>
            <p:cNvSpPr/>
            <p:nvPr/>
          </p:nvSpPr>
          <p:spPr>
            <a:xfrm>
              <a:off x="9829440" y="301104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3" name=""/>
            <p:cNvSpPr/>
            <p:nvPr/>
          </p:nvSpPr>
          <p:spPr>
            <a:xfrm>
              <a:off x="9829440" y="30499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4" name=""/>
            <p:cNvSpPr/>
            <p:nvPr/>
          </p:nvSpPr>
          <p:spPr>
            <a:xfrm>
              <a:off x="9829440" y="30888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5" name=""/>
            <p:cNvSpPr/>
            <p:nvPr/>
          </p:nvSpPr>
          <p:spPr>
            <a:xfrm>
              <a:off x="9829440" y="31276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6" name=""/>
            <p:cNvSpPr/>
            <p:nvPr/>
          </p:nvSpPr>
          <p:spPr>
            <a:xfrm>
              <a:off x="9829800" y="31665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7" name=""/>
            <p:cNvSpPr/>
            <p:nvPr/>
          </p:nvSpPr>
          <p:spPr>
            <a:xfrm>
              <a:off x="9829800" y="320508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8" name=""/>
            <p:cNvSpPr/>
            <p:nvPr/>
          </p:nvSpPr>
          <p:spPr>
            <a:xfrm>
              <a:off x="9829800" y="32439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9" name=""/>
            <p:cNvSpPr/>
            <p:nvPr/>
          </p:nvSpPr>
          <p:spPr>
            <a:xfrm>
              <a:off x="9829800" y="32828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50" name=""/>
            <p:cNvSpPr/>
            <p:nvPr/>
          </p:nvSpPr>
          <p:spPr>
            <a:xfrm>
              <a:off x="9829800" y="33217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51" name=""/>
            <p:cNvSpPr/>
            <p:nvPr/>
          </p:nvSpPr>
          <p:spPr>
            <a:xfrm>
              <a:off x="9829800" y="3360600"/>
              <a:ext cx="360" cy="1368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1320" bIns="-3132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52" name=""/>
            <p:cNvSpPr/>
            <p:nvPr/>
          </p:nvSpPr>
          <p:spPr>
            <a:xfrm>
              <a:off x="10475640" y="15364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53" name=""/>
            <p:cNvSpPr/>
            <p:nvPr/>
          </p:nvSpPr>
          <p:spPr>
            <a:xfrm>
              <a:off x="10475640" y="15753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54" name=""/>
            <p:cNvSpPr/>
            <p:nvPr/>
          </p:nvSpPr>
          <p:spPr>
            <a:xfrm>
              <a:off x="10475640" y="16142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55" name=""/>
            <p:cNvSpPr/>
            <p:nvPr/>
          </p:nvSpPr>
          <p:spPr>
            <a:xfrm>
              <a:off x="10475640" y="165276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56" name=""/>
            <p:cNvSpPr/>
            <p:nvPr/>
          </p:nvSpPr>
          <p:spPr>
            <a:xfrm>
              <a:off x="10475640" y="16916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57" name=""/>
            <p:cNvSpPr/>
            <p:nvPr/>
          </p:nvSpPr>
          <p:spPr>
            <a:xfrm>
              <a:off x="10475640" y="17305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58" name=""/>
            <p:cNvSpPr/>
            <p:nvPr/>
          </p:nvSpPr>
          <p:spPr>
            <a:xfrm>
              <a:off x="10475640" y="17690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59" name=""/>
            <p:cNvSpPr/>
            <p:nvPr/>
          </p:nvSpPr>
          <p:spPr>
            <a:xfrm>
              <a:off x="10475640" y="18079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0" name=""/>
            <p:cNvSpPr/>
            <p:nvPr/>
          </p:nvSpPr>
          <p:spPr>
            <a:xfrm>
              <a:off x="10475640" y="184644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1" name=""/>
            <p:cNvSpPr/>
            <p:nvPr/>
          </p:nvSpPr>
          <p:spPr>
            <a:xfrm>
              <a:off x="10476000" y="18853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2" name=""/>
            <p:cNvSpPr/>
            <p:nvPr/>
          </p:nvSpPr>
          <p:spPr>
            <a:xfrm>
              <a:off x="10476000" y="19242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3" name=""/>
            <p:cNvSpPr/>
            <p:nvPr/>
          </p:nvSpPr>
          <p:spPr>
            <a:xfrm>
              <a:off x="10476000" y="19630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4" name=""/>
            <p:cNvSpPr/>
            <p:nvPr/>
          </p:nvSpPr>
          <p:spPr>
            <a:xfrm>
              <a:off x="10476000" y="20019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5" name=""/>
            <p:cNvSpPr/>
            <p:nvPr/>
          </p:nvSpPr>
          <p:spPr>
            <a:xfrm>
              <a:off x="10476000" y="204048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6" name=""/>
            <p:cNvSpPr/>
            <p:nvPr/>
          </p:nvSpPr>
          <p:spPr>
            <a:xfrm>
              <a:off x="10476000" y="20793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7" name=""/>
            <p:cNvSpPr/>
            <p:nvPr/>
          </p:nvSpPr>
          <p:spPr>
            <a:xfrm>
              <a:off x="10476000" y="21182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8" name=""/>
            <p:cNvSpPr/>
            <p:nvPr/>
          </p:nvSpPr>
          <p:spPr>
            <a:xfrm>
              <a:off x="10476000" y="21571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9" name=""/>
            <p:cNvSpPr/>
            <p:nvPr/>
          </p:nvSpPr>
          <p:spPr>
            <a:xfrm>
              <a:off x="10476000" y="21960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0" name=""/>
            <p:cNvSpPr/>
            <p:nvPr/>
          </p:nvSpPr>
          <p:spPr>
            <a:xfrm>
              <a:off x="10476000" y="223452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1" name=""/>
            <p:cNvSpPr/>
            <p:nvPr/>
          </p:nvSpPr>
          <p:spPr>
            <a:xfrm>
              <a:off x="10476000" y="22734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2" name=""/>
            <p:cNvSpPr/>
            <p:nvPr/>
          </p:nvSpPr>
          <p:spPr>
            <a:xfrm>
              <a:off x="10476000" y="23122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3" name=""/>
            <p:cNvSpPr/>
            <p:nvPr/>
          </p:nvSpPr>
          <p:spPr>
            <a:xfrm>
              <a:off x="10476000" y="23511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4" name=""/>
            <p:cNvSpPr/>
            <p:nvPr/>
          </p:nvSpPr>
          <p:spPr>
            <a:xfrm>
              <a:off x="10476000" y="23900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5" name=""/>
            <p:cNvSpPr/>
            <p:nvPr/>
          </p:nvSpPr>
          <p:spPr>
            <a:xfrm>
              <a:off x="10476000" y="242856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6" name=""/>
            <p:cNvSpPr/>
            <p:nvPr/>
          </p:nvSpPr>
          <p:spPr>
            <a:xfrm>
              <a:off x="10476000" y="24674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7" name=""/>
            <p:cNvSpPr/>
            <p:nvPr/>
          </p:nvSpPr>
          <p:spPr>
            <a:xfrm>
              <a:off x="10476000" y="25063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8" name=""/>
            <p:cNvSpPr/>
            <p:nvPr/>
          </p:nvSpPr>
          <p:spPr>
            <a:xfrm>
              <a:off x="10476000" y="25452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9" name=""/>
            <p:cNvSpPr/>
            <p:nvPr/>
          </p:nvSpPr>
          <p:spPr>
            <a:xfrm>
              <a:off x="10476360" y="25840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0" name=""/>
            <p:cNvSpPr/>
            <p:nvPr/>
          </p:nvSpPr>
          <p:spPr>
            <a:xfrm>
              <a:off x="10476360" y="262260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1" name=""/>
            <p:cNvSpPr/>
            <p:nvPr/>
          </p:nvSpPr>
          <p:spPr>
            <a:xfrm>
              <a:off x="10476360" y="26614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2" name=""/>
            <p:cNvSpPr/>
            <p:nvPr/>
          </p:nvSpPr>
          <p:spPr>
            <a:xfrm>
              <a:off x="10476360" y="27003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3" name=""/>
            <p:cNvSpPr/>
            <p:nvPr/>
          </p:nvSpPr>
          <p:spPr>
            <a:xfrm>
              <a:off x="10476360" y="27392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4" name=""/>
            <p:cNvSpPr/>
            <p:nvPr/>
          </p:nvSpPr>
          <p:spPr>
            <a:xfrm>
              <a:off x="10476360" y="27781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5" name=""/>
            <p:cNvSpPr/>
            <p:nvPr/>
          </p:nvSpPr>
          <p:spPr>
            <a:xfrm>
              <a:off x="10476360" y="281664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6" name=""/>
            <p:cNvSpPr/>
            <p:nvPr/>
          </p:nvSpPr>
          <p:spPr>
            <a:xfrm>
              <a:off x="10476360" y="28555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7" name=""/>
            <p:cNvSpPr/>
            <p:nvPr/>
          </p:nvSpPr>
          <p:spPr>
            <a:xfrm>
              <a:off x="10476360" y="28944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8" name=""/>
            <p:cNvSpPr/>
            <p:nvPr/>
          </p:nvSpPr>
          <p:spPr>
            <a:xfrm>
              <a:off x="10476360" y="29332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9" name=""/>
            <p:cNvSpPr/>
            <p:nvPr/>
          </p:nvSpPr>
          <p:spPr>
            <a:xfrm>
              <a:off x="10476360" y="29721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0" name=""/>
            <p:cNvSpPr/>
            <p:nvPr/>
          </p:nvSpPr>
          <p:spPr>
            <a:xfrm>
              <a:off x="10476360" y="301068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1" name=""/>
            <p:cNvSpPr/>
            <p:nvPr/>
          </p:nvSpPr>
          <p:spPr>
            <a:xfrm>
              <a:off x="10476360" y="30495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2" name=""/>
            <p:cNvSpPr/>
            <p:nvPr/>
          </p:nvSpPr>
          <p:spPr>
            <a:xfrm>
              <a:off x="10476360" y="30884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3" name=""/>
            <p:cNvSpPr/>
            <p:nvPr/>
          </p:nvSpPr>
          <p:spPr>
            <a:xfrm>
              <a:off x="10476360" y="31273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4" name=""/>
            <p:cNvSpPr/>
            <p:nvPr/>
          </p:nvSpPr>
          <p:spPr>
            <a:xfrm>
              <a:off x="10476360" y="31662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5" name=""/>
            <p:cNvSpPr/>
            <p:nvPr/>
          </p:nvSpPr>
          <p:spPr>
            <a:xfrm>
              <a:off x="10476360" y="320472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6" name=""/>
            <p:cNvSpPr/>
            <p:nvPr/>
          </p:nvSpPr>
          <p:spPr>
            <a:xfrm>
              <a:off x="10476720" y="32436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7" name=""/>
            <p:cNvSpPr/>
            <p:nvPr/>
          </p:nvSpPr>
          <p:spPr>
            <a:xfrm>
              <a:off x="10476720" y="32824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8" name=""/>
            <p:cNvSpPr/>
            <p:nvPr/>
          </p:nvSpPr>
          <p:spPr>
            <a:xfrm>
              <a:off x="10476720" y="33213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9" name=""/>
            <p:cNvSpPr/>
            <p:nvPr/>
          </p:nvSpPr>
          <p:spPr>
            <a:xfrm>
              <a:off x="10476720" y="3360240"/>
              <a:ext cx="360" cy="1368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1320" bIns="-3132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0" name=""/>
            <p:cNvSpPr/>
            <p:nvPr/>
          </p:nvSpPr>
          <p:spPr>
            <a:xfrm>
              <a:off x="11122920" y="15361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1" name=""/>
            <p:cNvSpPr/>
            <p:nvPr/>
          </p:nvSpPr>
          <p:spPr>
            <a:xfrm>
              <a:off x="11122920" y="15750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2" name=""/>
            <p:cNvSpPr/>
            <p:nvPr/>
          </p:nvSpPr>
          <p:spPr>
            <a:xfrm>
              <a:off x="11122920" y="16138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3" name=""/>
            <p:cNvSpPr/>
            <p:nvPr/>
          </p:nvSpPr>
          <p:spPr>
            <a:xfrm>
              <a:off x="11122920" y="165240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4" name=""/>
            <p:cNvSpPr/>
            <p:nvPr/>
          </p:nvSpPr>
          <p:spPr>
            <a:xfrm>
              <a:off x="11122920" y="16912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5" name=""/>
            <p:cNvSpPr/>
            <p:nvPr/>
          </p:nvSpPr>
          <p:spPr>
            <a:xfrm>
              <a:off x="11122920" y="17301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6" name=""/>
            <p:cNvSpPr/>
            <p:nvPr/>
          </p:nvSpPr>
          <p:spPr>
            <a:xfrm>
              <a:off x="11122920" y="17690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7" name=""/>
            <p:cNvSpPr/>
            <p:nvPr/>
          </p:nvSpPr>
          <p:spPr>
            <a:xfrm>
              <a:off x="11122920" y="18079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8" name=""/>
            <p:cNvSpPr/>
            <p:nvPr/>
          </p:nvSpPr>
          <p:spPr>
            <a:xfrm>
              <a:off x="11122920" y="184644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9" name=""/>
            <p:cNvSpPr/>
            <p:nvPr/>
          </p:nvSpPr>
          <p:spPr>
            <a:xfrm>
              <a:off x="11122920" y="18853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0" name=""/>
            <p:cNvSpPr/>
            <p:nvPr/>
          </p:nvSpPr>
          <p:spPr>
            <a:xfrm>
              <a:off x="11122920" y="19238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1" name=""/>
            <p:cNvSpPr/>
            <p:nvPr/>
          </p:nvSpPr>
          <p:spPr>
            <a:xfrm>
              <a:off x="11122920" y="19627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2" name=""/>
            <p:cNvSpPr/>
            <p:nvPr/>
          </p:nvSpPr>
          <p:spPr>
            <a:xfrm>
              <a:off x="11123280" y="20016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3" name=""/>
            <p:cNvSpPr/>
            <p:nvPr/>
          </p:nvSpPr>
          <p:spPr>
            <a:xfrm>
              <a:off x="11123280" y="204012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4" name=""/>
            <p:cNvSpPr/>
            <p:nvPr/>
          </p:nvSpPr>
          <p:spPr>
            <a:xfrm>
              <a:off x="11123280" y="20790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5" name=""/>
            <p:cNvSpPr/>
            <p:nvPr/>
          </p:nvSpPr>
          <p:spPr>
            <a:xfrm>
              <a:off x="11123280" y="21178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6" name=""/>
            <p:cNvSpPr/>
            <p:nvPr/>
          </p:nvSpPr>
          <p:spPr>
            <a:xfrm>
              <a:off x="11123280" y="21567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7" name=""/>
            <p:cNvSpPr/>
            <p:nvPr/>
          </p:nvSpPr>
          <p:spPr>
            <a:xfrm>
              <a:off x="11123280" y="21956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8" name=""/>
            <p:cNvSpPr/>
            <p:nvPr/>
          </p:nvSpPr>
          <p:spPr>
            <a:xfrm>
              <a:off x="11123280" y="223416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9" name=""/>
            <p:cNvSpPr/>
            <p:nvPr/>
          </p:nvSpPr>
          <p:spPr>
            <a:xfrm>
              <a:off x="11123280" y="22730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0" name=""/>
            <p:cNvSpPr/>
            <p:nvPr/>
          </p:nvSpPr>
          <p:spPr>
            <a:xfrm>
              <a:off x="11123280" y="23119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1" name=""/>
            <p:cNvSpPr/>
            <p:nvPr/>
          </p:nvSpPr>
          <p:spPr>
            <a:xfrm>
              <a:off x="11123280" y="23508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2" name=""/>
            <p:cNvSpPr/>
            <p:nvPr/>
          </p:nvSpPr>
          <p:spPr>
            <a:xfrm>
              <a:off x="11123280" y="23896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3" name=""/>
            <p:cNvSpPr/>
            <p:nvPr/>
          </p:nvSpPr>
          <p:spPr>
            <a:xfrm>
              <a:off x="11123280" y="242820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4" name=""/>
            <p:cNvSpPr/>
            <p:nvPr/>
          </p:nvSpPr>
          <p:spPr>
            <a:xfrm>
              <a:off x="11123280" y="24670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5" name=""/>
            <p:cNvSpPr/>
            <p:nvPr/>
          </p:nvSpPr>
          <p:spPr>
            <a:xfrm>
              <a:off x="11123280" y="25059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6" name=""/>
            <p:cNvSpPr/>
            <p:nvPr/>
          </p:nvSpPr>
          <p:spPr>
            <a:xfrm>
              <a:off x="11123280" y="25448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7" name=""/>
            <p:cNvSpPr/>
            <p:nvPr/>
          </p:nvSpPr>
          <p:spPr>
            <a:xfrm>
              <a:off x="11123280" y="25837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8" name=""/>
            <p:cNvSpPr/>
            <p:nvPr/>
          </p:nvSpPr>
          <p:spPr>
            <a:xfrm>
              <a:off x="11123280" y="262224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9" name=""/>
            <p:cNvSpPr/>
            <p:nvPr/>
          </p:nvSpPr>
          <p:spPr>
            <a:xfrm>
              <a:off x="11123640" y="26611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30" name=""/>
            <p:cNvSpPr/>
            <p:nvPr/>
          </p:nvSpPr>
          <p:spPr>
            <a:xfrm>
              <a:off x="11123640" y="27000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31" name=""/>
            <p:cNvSpPr/>
            <p:nvPr/>
          </p:nvSpPr>
          <p:spPr>
            <a:xfrm>
              <a:off x="11123640" y="27388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32" name=""/>
            <p:cNvSpPr/>
            <p:nvPr/>
          </p:nvSpPr>
          <p:spPr>
            <a:xfrm>
              <a:off x="11123640" y="27777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33" name=""/>
            <p:cNvSpPr/>
            <p:nvPr/>
          </p:nvSpPr>
          <p:spPr>
            <a:xfrm>
              <a:off x="11123640" y="281628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34" name=""/>
            <p:cNvSpPr/>
            <p:nvPr/>
          </p:nvSpPr>
          <p:spPr>
            <a:xfrm>
              <a:off x="11123640" y="28551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35" name=""/>
            <p:cNvSpPr/>
            <p:nvPr/>
          </p:nvSpPr>
          <p:spPr>
            <a:xfrm>
              <a:off x="11123640" y="28940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36" name=""/>
            <p:cNvSpPr/>
            <p:nvPr/>
          </p:nvSpPr>
          <p:spPr>
            <a:xfrm>
              <a:off x="11123640" y="29329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37" name=""/>
            <p:cNvSpPr/>
            <p:nvPr/>
          </p:nvSpPr>
          <p:spPr>
            <a:xfrm>
              <a:off x="11123640" y="29718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38" name=""/>
            <p:cNvSpPr/>
            <p:nvPr/>
          </p:nvSpPr>
          <p:spPr>
            <a:xfrm>
              <a:off x="11123640" y="301032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39" name=""/>
            <p:cNvSpPr/>
            <p:nvPr/>
          </p:nvSpPr>
          <p:spPr>
            <a:xfrm>
              <a:off x="11123640" y="30492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0" name=""/>
            <p:cNvSpPr/>
            <p:nvPr/>
          </p:nvSpPr>
          <p:spPr>
            <a:xfrm>
              <a:off x="11123640" y="30880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1" name=""/>
            <p:cNvSpPr/>
            <p:nvPr/>
          </p:nvSpPr>
          <p:spPr>
            <a:xfrm>
              <a:off x="11123640" y="31269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2" name=""/>
            <p:cNvSpPr/>
            <p:nvPr/>
          </p:nvSpPr>
          <p:spPr>
            <a:xfrm>
              <a:off x="11123640" y="31658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3" name=""/>
            <p:cNvSpPr/>
            <p:nvPr/>
          </p:nvSpPr>
          <p:spPr>
            <a:xfrm>
              <a:off x="11123640" y="320436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4" name=""/>
            <p:cNvSpPr/>
            <p:nvPr/>
          </p:nvSpPr>
          <p:spPr>
            <a:xfrm>
              <a:off x="11123640" y="32432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5" name=""/>
            <p:cNvSpPr/>
            <p:nvPr/>
          </p:nvSpPr>
          <p:spPr>
            <a:xfrm>
              <a:off x="11123640" y="32821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6" name=""/>
            <p:cNvSpPr/>
            <p:nvPr/>
          </p:nvSpPr>
          <p:spPr>
            <a:xfrm>
              <a:off x="11123640" y="33210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7" name=""/>
            <p:cNvSpPr/>
            <p:nvPr/>
          </p:nvSpPr>
          <p:spPr>
            <a:xfrm>
              <a:off x="11124000" y="3359880"/>
              <a:ext cx="360" cy="1368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1320" bIns="-3132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8" name=""/>
            <p:cNvSpPr/>
            <p:nvPr/>
          </p:nvSpPr>
          <p:spPr>
            <a:xfrm>
              <a:off x="11770200" y="15357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9" name=""/>
            <p:cNvSpPr/>
            <p:nvPr/>
          </p:nvSpPr>
          <p:spPr>
            <a:xfrm>
              <a:off x="11770200" y="15746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0" name=""/>
            <p:cNvSpPr/>
            <p:nvPr/>
          </p:nvSpPr>
          <p:spPr>
            <a:xfrm>
              <a:off x="11770200" y="16135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1" name=""/>
            <p:cNvSpPr/>
            <p:nvPr/>
          </p:nvSpPr>
          <p:spPr>
            <a:xfrm>
              <a:off x="11770200" y="165204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2" name=""/>
            <p:cNvSpPr/>
            <p:nvPr/>
          </p:nvSpPr>
          <p:spPr>
            <a:xfrm>
              <a:off x="11770200" y="16909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3" name=""/>
            <p:cNvSpPr/>
            <p:nvPr/>
          </p:nvSpPr>
          <p:spPr>
            <a:xfrm>
              <a:off x="11770200" y="17298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4" name=""/>
            <p:cNvSpPr/>
            <p:nvPr/>
          </p:nvSpPr>
          <p:spPr>
            <a:xfrm>
              <a:off x="11770200" y="17686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5" name=""/>
            <p:cNvSpPr/>
            <p:nvPr/>
          </p:nvSpPr>
          <p:spPr>
            <a:xfrm>
              <a:off x="11770200" y="18075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6" name=""/>
            <p:cNvSpPr/>
            <p:nvPr/>
          </p:nvSpPr>
          <p:spPr>
            <a:xfrm>
              <a:off x="11770200" y="184608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7" name=""/>
            <p:cNvSpPr/>
            <p:nvPr/>
          </p:nvSpPr>
          <p:spPr>
            <a:xfrm>
              <a:off x="11770200" y="18849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8" name=""/>
            <p:cNvSpPr/>
            <p:nvPr/>
          </p:nvSpPr>
          <p:spPr>
            <a:xfrm>
              <a:off x="11770200" y="19238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9" name=""/>
            <p:cNvSpPr/>
            <p:nvPr/>
          </p:nvSpPr>
          <p:spPr>
            <a:xfrm>
              <a:off x="11770200" y="19627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0" name=""/>
            <p:cNvSpPr/>
            <p:nvPr/>
          </p:nvSpPr>
          <p:spPr>
            <a:xfrm>
              <a:off x="11770200" y="20016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1" name=""/>
            <p:cNvSpPr/>
            <p:nvPr/>
          </p:nvSpPr>
          <p:spPr>
            <a:xfrm>
              <a:off x="11770200" y="204012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2" name=""/>
            <p:cNvSpPr/>
            <p:nvPr/>
          </p:nvSpPr>
          <p:spPr>
            <a:xfrm>
              <a:off x="11770560" y="20786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3" name=""/>
            <p:cNvSpPr/>
            <p:nvPr/>
          </p:nvSpPr>
          <p:spPr>
            <a:xfrm>
              <a:off x="11770560" y="21175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4" name=""/>
            <p:cNvSpPr/>
            <p:nvPr/>
          </p:nvSpPr>
          <p:spPr>
            <a:xfrm>
              <a:off x="11770560" y="21564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5" name=""/>
            <p:cNvSpPr/>
            <p:nvPr/>
          </p:nvSpPr>
          <p:spPr>
            <a:xfrm>
              <a:off x="11770560" y="21952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6" name=""/>
            <p:cNvSpPr/>
            <p:nvPr/>
          </p:nvSpPr>
          <p:spPr>
            <a:xfrm>
              <a:off x="11770560" y="223380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7" name=""/>
            <p:cNvSpPr/>
            <p:nvPr/>
          </p:nvSpPr>
          <p:spPr>
            <a:xfrm>
              <a:off x="11770560" y="22726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8" name=""/>
            <p:cNvSpPr/>
            <p:nvPr/>
          </p:nvSpPr>
          <p:spPr>
            <a:xfrm>
              <a:off x="11770560" y="23115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9" name=""/>
            <p:cNvSpPr/>
            <p:nvPr/>
          </p:nvSpPr>
          <p:spPr>
            <a:xfrm>
              <a:off x="11770560" y="23504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0" name=""/>
            <p:cNvSpPr/>
            <p:nvPr/>
          </p:nvSpPr>
          <p:spPr>
            <a:xfrm>
              <a:off x="11770560" y="23893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1" name=""/>
            <p:cNvSpPr/>
            <p:nvPr/>
          </p:nvSpPr>
          <p:spPr>
            <a:xfrm>
              <a:off x="11770560" y="242784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2" name=""/>
            <p:cNvSpPr/>
            <p:nvPr/>
          </p:nvSpPr>
          <p:spPr>
            <a:xfrm>
              <a:off x="11770560" y="24667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3" name=""/>
            <p:cNvSpPr/>
            <p:nvPr/>
          </p:nvSpPr>
          <p:spPr>
            <a:xfrm>
              <a:off x="11770560" y="25056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4" name=""/>
            <p:cNvSpPr/>
            <p:nvPr/>
          </p:nvSpPr>
          <p:spPr>
            <a:xfrm>
              <a:off x="11770560" y="25444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5" name=""/>
            <p:cNvSpPr/>
            <p:nvPr/>
          </p:nvSpPr>
          <p:spPr>
            <a:xfrm>
              <a:off x="11770560" y="25833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6" name=""/>
            <p:cNvSpPr/>
            <p:nvPr/>
          </p:nvSpPr>
          <p:spPr>
            <a:xfrm>
              <a:off x="11770560" y="262188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7" name=""/>
            <p:cNvSpPr/>
            <p:nvPr/>
          </p:nvSpPr>
          <p:spPr>
            <a:xfrm>
              <a:off x="11770560" y="26607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8" name=""/>
            <p:cNvSpPr/>
            <p:nvPr/>
          </p:nvSpPr>
          <p:spPr>
            <a:xfrm>
              <a:off x="11770560" y="26996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9" name=""/>
            <p:cNvSpPr/>
            <p:nvPr/>
          </p:nvSpPr>
          <p:spPr>
            <a:xfrm>
              <a:off x="11770560" y="27385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0" name=""/>
            <p:cNvSpPr/>
            <p:nvPr/>
          </p:nvSpPr>
          <p:spPr>
            <a:xfrm>
              <a:off x="11770920" y="27774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1" name=""/>
            <p:cNvSpPr/>
            <p:nvPr/>
          </p:nvSpPr>
          <p:spPr>
            <a:xfrm>
              <a:off x="11770920" y="281592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2" name=""/>
            <p:cNvSpPr/>
            <p:nvPr/>
          </p:nvSpPr>
          <p:spPr>
            <a:xfrm>
              <a:off x="11770920" y="28548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3" name=""/>
            <p:cNvSpPr/>
            <p:nvPr/>
          </p:nvSpPr>
          <p:spPr>
            <a:xfrm>
              <a:off x="11770920" y="28936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4" name=""/>
            <p:cNvSpPr/>
            <p:nvPr/>
          </p:nvSpPr>
          <p:spPr>
            <a:xfrm>
              <a:off x="11770920" y="29325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5" name=""/>
            <p:cNvSpPr/>
            <p:nvPr/>
          </p:nvSpPr>
          <p:spPr>
            <a:xfrm>
              <a:off x="11770920" y="29714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6" name=""/>
            <p:cNvSpPr/>
            <p:nvPr/>
          </p:nvSpPr>
          <p:spPr>
            <a:xfrm>
              <a:off x="11770920" y="300996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7" name=""/>
            <p:cNvSpPr/>
            <p:nvPr/>
          </p:nvSpPr>
          <p:spPr>
            <a:xfrm>
              <a:off x="11770920" y="30488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8" name=""/>
            <p:cNvSpPr/>
            <p:nvPr/>
          </p:nvSpPr>
          <p:spPr>
            <a:xfrm>
              <a:off x="11770920" y="308772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9" name=""/>
            <p:cNvSpPr/>
            <p:nvPr/>
          </p:nvSpPr>
          <p:spPr>
            <a:xfrm>
              <a:off x="11770920" y="312660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0" name=""/>
            <p:cNvSpPr/>
            <p:nvPr/>
          </p:nvSpPr>
          <p:spPr>
            <a:xfrm>
              <a:off x="11770920" y="31654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1" name=""/>
            <p:cNvSpPr/>
            <p:nvPr/>
          </p:nvSpPr>
          <p:spPr>
            <a:xfrm>
              <a:off x="11770920" y="3204000"/>
              <a:ext cx="360" cy="1980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200" bIns="-2520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2" name=""/>
            <p:cNvSpPr/>
            <p:nvPr/>
          </p:nvSpPr>
          <p:spPr>
            <a:xfrm>
              <a:off x="11770920" y="324288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3" name=""/>
            <p:cNvSpPr/>
            <p:nvPr/>
          </p:nvSpPr>
          <p:spPr>
            <a:xfrm>
              <a:off x="11770920" y="328176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4" name=""/>
            <p:cNvSpPr/>
            <p:nvPr/>
          </p:nvSpPr>
          <p:spPr>
            <a:xfrm>
              <a:off x="11770920" y="3320640"/>
              <a:ext cx="360" cy="1944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25560" bIns="-2556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5" name=""/>
            <p:cNvSpPr/>
            <p:nvPr/>
          </p:nvSpPr>
          <p:spPr>
            <a:xfrm>
              <a:off x="11770920" y="3359520"/>
              <a:ext cx="360" cy="13680"/>
            </a:xfrm>
            <a:prstGeom prst="line">
              <a:avLst/>
            </a:prstGeom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1320" bIns="-31320" anchor="ctr" anchorCtr="1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6" name=""/>
            <p:cNvSpPr/>
            <p:nvPr/>
          </p:nvSpPr>
          <p:spPr>
            <a:xfrm>
              <a:off x="7888320" y="3375360"/>
              <a:ext cx="360" cy="5364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53640"/>
                <a:gd name="textAreaBottom" fmla="*/ 54000 h 53640"/>
              </a:gdLst>
              <a:ahLst/>
              <a:rect l="textAreaLeft" t="textAreaTop" r="textAreaRight" b="textAreaBottom"/>
              <a:pathLst>
                <a:path fill="none" w="0" h="150">
                  <a:moveTo>
                    <a:pt x="0" y="0"/>
                  </a:moveTo>
                  <a:lnTo>
                    <a:pt x="0" y="15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9000" bIns="9000" anchor="ctr" anchorCtr="1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7" name=""/>
            <p:cNvSpPr/>
            <p:nvPr/>
          </p:nvSpPr>
          <p:spPr>
            <a:xfrm>
              <a:off x="8535240" y="3375000"/>
              <a:ext cx="360" cy="5364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53640"/>
                <a:gd name="textAreaBottom" fmla="*/ 54000 h 53640"/>
              </a:gdLst>
              <a:ahLst/>
              <a:rect l="textAreaLeft" t="textAreaTop" r="textAreaRight" b="textAreaBottom"/>
              <a:pathLst>
                <a:path fill="none" w="0" h="150">
                  <a:moveTo>
                    <a:pt x="0" y="0"/>
                  </a:moveTo>
                  <a:lnTo>
                    <a:pt x="0" y="15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9000" bIns="9000" anchor="ctr" anchorCtr="1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8" name=""/>
            <p:cNvSpPr/>
            <p:nvPr/>
          </p:nvSpPr>
          <p:spPr>
            <a:xfrm>
              <a:off x="9182520" y="3374640"/>
              <a:ext cx="360" cy="5364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53640"/>
                <a:gd name="textAreaBottom" fmla="*/ 54000 h 53640"/>
              </a:gdLst>
              <a:ahLst/>
              <a:rect l="textAreaLeft" t="textAreaTop" r="textAreaRight" b="textAreaBottom"/>
              <a:pathLst>
                <a:path fill="none" w="0" h="150">
                  <a:moveTo>
                    <a:pt x="0" y="0"/>
                  </a:moveTo>
                  <a:lnTo>
                    <a:pt x="0" y="15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9000" bIns="9000" anchor="ctr" anchorCtr="1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9" name=""/>
            <p:cNvSpPr/>
            <p:nvPr/>
          </p:nvSpPr>
          <p:spPr>
            <a:xfrm>
              <a:off x="9829800" y="3374280"/>
              <a:ext cx="360" cy="5364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53640"/>
                <a:gd name="textAreaBottom" fmla="*/ 54000 h 53640"/>
              </a:gdLst>
              <a:ahLst/>
              <a:rect l="textAreaLeft" t="textAreaTop" r="textAreaRight" b="textAreaBottom"/>
              <a:pathLst>
                <a:path fill="none" w="0" h="150">
                  <a:moveTo>
                    <a:pt x="0" y="0"/>
                  </a:moveTo>
                  <a:lnTo>
                    <a:pt x="0" y="15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9000" bIns="9000" anchor="ctr" anchorCtr="1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00" name=""/>
            <p:cNvSpPr/>
            <p:nvPr/>
          </p:nvSpPr>
          <p:spPr>
            <a:xfrm>
              <a:off x="10476720" y="3373920"/>
              <a:ext cx="360" cy="5364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53640"/>
                <a:gd name="textAreaBottom" fmla="*/ 54000 h 53640"/>
              </a:gdLst>
              <a:ahLst/>
              <a:rect l="textAreaLeft" t="textAreaTop" r="textAreaRight" b="textAreaBottom"/>
              <a:pathLst>
                <a:path fill="none" w="0" h="150">
                  <a:moveTo>
                    <a:pt x="0" y="0"/>
                  </a:moveTo>
                  <a:lnTo>
                    <a:pt x="0" y="15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9000" bIns="9000" anchor="ctr" anchorCtr="1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01" name=""/>
            <p:cNvSpPr/>
            <p:nvPr/>
          </p:nvSpPr>
          <p:spPr>
            <a:xfrm>
              <a:off x="11124000" y="3373560"/>
              <a:ext cx="360" cy="5364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53640"/>
                <a:gd name="textAreaBottom" fmla="*/ 54000 h 53640"/>
              </a:gdLst>
              <a:ahLst/>
              <a:rect l="textAreaLeft" t="textAreaTop" r="textAreaRight" b="textAreaBottom"/>
              <a:pathLst>
                <a:path fill="none" w="0" h="150">
                  <a:moveTo>
                    <a:pt x="0" y="0"/>
                  </a:moveTo>
                  <a:lnTo>
                    <a:pt x="0" y="15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9000" bIns="9000" anchor="ctr" anchorCtr="1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02" name=""/>
            <p:cNvSpPr/>
            <p:nvPr/>
          </p:nvSpPr>
          <p:spPr>
            <a:xfrm>
              <a:off x="7888320" y="3373200"/>
              <a:ext cx="3882240" cy="53640"/>
            </a:xfrm>
            <a:custGeom>
              <a:avLst/>
              <a:gdLst>
                <a:gd name="textAreaLeft" fmla="*/ 0 w 3882240"/>
                <a:gd name="textAreaRight" fmla="*/ 3882600 w 3882240"/>
                <a:gd name="textAreaTop" fmla="*/ 0 h 53640"/>
                <a:gd name="textAreaBottom" fmla="*/ 54000 h 53640"/>
              </a:gdLst>
              <a:ahLst/>
              <a:rect l="textAreaLeft" t="textAreaTop" r="textAreaRight" b="textAreaBottom"/>
              <a:pathLst>
                <a:path fill="none" w="10785" h="150">
                  <a:moveTo>
                    <a:pt x="0" y="6"/>
                  </a:moveTo>
                  <a:lnTo>
                    <a:pt x="10785" y="0"/>
                  </a:lnTo>
                  <a:lnTo>
                    <a:pt x="10785" y="150"/>
                  </a:lnTo>
                  <a:lnTo>
                    <a:pt x="10785" y="0"/>
                  </a:lnTo>
                </a:path>
              </a:pathLst>
            </a:custGeom>
            <a:noFill/>
            <a:ln w="0">
              <a:solidFill>
                <a:srgbClr val="b3b3b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9000" bIns="9000" anchor="ctr" anchorCtr="1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03" name=""/>
            <p:cNvSpPr/>
            <p:nvPr/>
          </p:nvSpPr>
          <p:spPr>
            <a:xfrm>
              <a:off x="7887600" y="1853640"/>
              <a:ext cx="3882960" cy="1521360"/>
            </a:xfrm>
            <a:custGeom>
              <a:avLst/>
              <a:gdLst>
                <a:gd name="textAreaLeft" fmla="*/ 0 w 3882960"/>
                <a:gd name="textAreaRight" fmla="*/ 3883320 w 3882960"/>
                <a:gd name="textAreaTop" fmla="*/ 0 h 1521360"/>
                <a:gd name="textAreaBottom" fmla="*/ 1521720 h 1521360"/>
              </a:gdLst>
              <a:ahLst/>
              <a:rect l="textAreaLeft" t="textAreaTop" r="textAreaRight" b="textAreaBottom"/>
              <a:pathLst>
                <a:path w="10787" h="4227">
                  <a:moveTo>
                    <a:pt x="0" y="0"/>
                  </a:moveTo>
                  <a:lnTo>
                    <a:pt x="1797" y="387"/>
                  </a:lnTo>
                  <a:lnTo>
                    <a:pt x="3595" y="957"/>
                  </a:lnTo>
                  <a:lnTo>
                    <a:pt x="5393" y="1201"/>
                  </a:lnTo>
                  <a:lnTo>
                    <a:pt x="7190" y="1527"/>
                  </a:lnTo>
                  <a:lnTo>
                    <a:pt x="8988" y="2077"/>
                  </a:lnTo>
                  <a:lnTo>
                    <a:pt x="10786" y="2483"/>
                  </a:lnTo>
                  <a:lnTo>
                    <a:pt x="10787" y="4221"/>
                  </a:lnTo>
                  <a:lnTo>
                    <a:pt x="2" y="42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bc65">
                <a:alpha val="40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 anchorCtr="1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04" name=""/>
            <p:cNvSpPr/>
            <p:nvPr/>
          </p:nvSpPr>
          <p:spPr>
            <a:xfrm>
              <a:off x="7887600" y="1853640"/>
              <a:ext cx="3882960" cy="1521360"/>
            </a:xfrm>
            <a:custGeom>
              <a:avLst/>
              <a:gdLst>
                <a:gd name="textAreaLeft" fmla="*/ 0 w 3882960"/>
                <a:gd name="textAreaRight" fmla="*/ 3883320 w 3882960"/>
                <a:gd name="textAreaTop" fmla="*/ 0 h 1521360"/>
                <a:gd name="textAreaBottom" fmla="*/ 1521720 h 1521360"/>
              </a:gdLst>
              <a:ahLst/>
              <a:rect l="textAreaLeft" t="textAreaTop" r="textAreaRight" b="textAreaBottom"/>
              <a:pathLst>
                <a:path w="10787" h="4227">
                  <a:moveTo>
                    <a:pt x="0" y="0"/>
                  </a:moveTo>
                  <a:lnTo>
                    <a:pt x="1797" y="387"/>
                  </a:lnTo>
                  <a:lnTo>
                    <a:pt x="3595" y="957"/>
                  </a:lnTo>
                  <a:lnTo>
                    <a:pt x="5393" y="1201"/>
                  </a:lnTo>
                  <a:lnTo>
                    <a:pt x="7190" y="1527"/>
                  </a:lnTo>
                  <a:lnTo>
                    <a:pt x="8988" y="2077"/>
                  </a:lnTo>
                  <a:lnTo>
                    <a:pt x="10786" y="2483"/>
                  </a:lnTo>
                  <a:lnTo>
                    <a:pt x="10787" y="4221"/>
                  </a:lnTo>
                  <a:lnTo>
                    <a:pt x="2" y="422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 anchorCtr="1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05" name=""/>
            <p:cNvSpPr/>
            <p:nvPr/>
          </p:nvSpPr>
          <p:spPr>
            <a:xfrm>
              <a:off x="7665480" y="3532320"/>
              <a:ext cx="93600" cy="96120"/>
            </a:xfrm>
            <a:custGeom>
              <a:avLst/>
              <a:gdLst>
                <a:gd name="textAreaLeft" fmla="*/ 0 w 93600"/>
                <a:gd name="textAreaRight" fmla="*/ 93960 w 93600"/>
                <a:gd name="textAreaTop" fmla="*/ 0 h 96120"/>
                <a:gd name="textAreaBottom" fmla="*/ 96480 h 96120"/>
              </a:gdLst>
              <a:ahLst/>
              <a:rect l="textAreaLeft" t="textAreaTop" r="textAreaRight" b="textAreaBottom"/>
              <a:pathLst>
                <a:path w="261" h="268">
                  <a:moveTo>
                    <a:pt x="261" y="268"/>
                  </a:moveTo>
                  <a:lnTo>
                    <a:pt x="0" y="268"/>
                  </a:lnTo>
                  <a:lnTo>
                    <a:pt x="0" y="224"/>
                  </a:lnTo>
                  <a:cubicBezTo>
                    <a:pt x="12" y="213"/>
                    <a:pt x="24" y="202"/>
                    <a:pt x="38" y="193"/>
                  </a:cubicBezTo>
                  <a:cubicBezTo>
                    <a:pt x="51" y="183"/>
                    <a:pt x="65" y="174"/>
                    <a:pt x="79" y="167"/>
                  </a:cubicBezTo>
                  <a:cubicBezTo>
                    <a:pt x="94" y="159"/>
                    <a:pt x="106" y="152"/>
                    <a:pt x="116" y="146"/>
                  </a:cubicBezTo>
                  <a:cubicBezTo>
                    <a:pt x="126" y="140"/>
                    <a:pt x="134" y="133"/>
                    <a:pt x="140" y="126"/>
                  </a:cubicBezTo>
                  <a:cubicBezTo>
                    <a:pt x="146" y="120"/>
                    <a:pt x="150" y="113"/>
                    <a:pt x="152" y="106"/>
                  </a:cubicBezTo>
                  <a:cubicBezTo>
                    <a:pt x="155" y="98"/>
                    <a:pt x="156" y="90"/>
                    <a:pt x="156" y="81"/>
                  </a:cubicBezTo>
                  <a:cubicBezTo>
                    <a:pt x="156" y="60"/>
                    <a:pt x="151" y="45"/>
                    <a:pt x="142" y="36"/>
                  </a:cubicBezTo>
                  <a:cubicBezTo>
                    <a:pt x="132" y="27"/>
                    <a:pt x="119" y="22"/>
                    <a:pt x="104" y="22"/>
                  </a:cubicBezTo>
                  <a:cubicBezTo>
                    <a:pt x="99" y="22"/>
                    <a:pt x="94" y="22"/>
                    <a:pt x="90" y="23"/>
                  </a:cubicBezTo>
                  <a:cubicBezTo>
                    <a:pt x="85" y="24"/>
                    <a:pt x="81" y="25"/>
                    <a:pt x="76" y="27"/>
                  </a:cubicBezTo>
                  <a:cubicBezTo>
                    <a:pt x="78" y="34"/>
                    <a:pt x="81" y="42"/>
                    <a:pt x="83" y="50"/>
                  </a:cubicBezTo>
                  <a:cubicBezTo>
                    <a:pt x="85" y="57"/>
                    <a:pt x="86" y="66"/>
                    <a:pt x="86" y="75"/>
                  </a:cubicBezTo>
                  <a:cubicBezTo>
                    <a:pt x="86" y="87"/>
                    <a:pt x="82" y="96"/>
                    <a:pt x="74" y="103"/>
                  </a:cubicBezTo>
                  <a:cubicBezTo>
                    <a:pt x="66" y="110"/>
                    <a:pt x="55" y="113"/>
                    <a:pt x="43" y="113"/>
                  </a:cubicBezTo>
                  <a:cubicBezTo>
                    <a:pt x="31" y="113"/>
                    <a:pt x="21" y="109"/>
                    <a:pt x="14" y="101"/>
                  </a:cubicBezTo>
                  <a:cubicBezTo>
                    <a:pt x="7" y="93"/>
                    <a:pt x="3" y="84"/>
                    <a:pt x="3" y="72"/>
                  </a:cubicBezTo>
                  <a:cubicBezTo>
                    <a:pt x="3" y="53"/>
                    <a:pt x="14" y="36"/>
                    <a:pt x="37" y="21"/>
                  </a:cubicBezTo>
                  <a:cubicBezTo>
                    <a:pt x="60" y="7"/>
                    <a:pt x="88" y="0"/>
                    <a:pt x="120" y="0"/>
                  </a:cubicBezTo>
                  <a:cubicBezTo>
                    <a:pt x="158" y="0"/>
                    <a:pt x="189" y="6"/>
                    <a:pt x="212" y="19"/>
                  </a:cubicBezTo>
                  <a:cubicBezTo>
                    <a:pt x="235" y="33"/>
                    <a:pt x="247" y="54"/>
                    <a:pt x="247" y="83"/>
                  </a:cubicBezTo>
                  <a:cubicBezTo>
                    <a:pt x="247" y="98"/>
                    <a:pt x="244" y="110"/>
                    <a:pt x="238" y="119"/>
                  </a:cubicBezTo>
                  <a:cubicBezTo>
                    <a:pt x="232" y="128"/>
                    <a:pt x="223" y="136"/>
                    <a:pt x="211" y="143"/>
                  </a:cubicBezTo>
                  <a:cubicBezTo>
                    <a:pt x="200" y="149"/>
                    <a:pt x="188" y="155"/>
                    <a:pt x="175" y="159"/>
                  </a:cubicBezTo>
                  <a:cubicBezTo>
                    <a:pt x="162" y="163"/>
                    <a:pt x="148" y="167"/>
                    <a:pt x="133" y="170"/>
                  </a:cubicBezTo>
                  <a:cubicBezTo>
                    <a:pt x="117" y="174"/>
                    <a:pt x="103" y="179"/>
                    <a:pt x="91" y="183"/>
                  </a:cubicBezTo>
                  <a:cubicBezTo>
                    <a:pt x="80" y="188"/>
                    <a:pt x="69" y="193"/>
                    <a:pt x="60" y="199"/>
                  </a:cubicBezTo>
                  <a:lnTo>
                    <a:pt x="60" y="202"/>
                  </a:lnTo>
                  <a:lnTo>
                    <a:pt x="261" y="202"/>
                  </a:lnTo>
                  <a:lnTo>
                    <a:pt x="261" y="26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06" name=""/>
            <p:cNvSpPr/>
            <p:nvPr/>
          </p:nvSpPr>
          <p:spPr>
            <a:xfrm>
              <a:off x="7776360" y="3532320"/>
              <a:ext cx="106200" cy="99000"/>
            </a:xfrm>
            <a:custGeom>
              <a:avLst/>
              <a:gdLst>
                <a:gd name="textAreaLeft" fmla="*/ 0 w 106200"/>
                <a:gd name="textAreaRight" fmla="*/ 106560 w 106200"/>
                <a:gd name="textAreaTop" fmla="*/ 0 h 99000"/>
                <a:gd name="textAreaBottom" fmla="*/ 99360 h 99000"/>
              </a:gdLst>
              <a:ahLst/>
              <a:rect l="textAreaLeft" t="textAreaTop" r="textAreaRight" b="textAreaBottom"/>
              <a:pathLst>
                <a:path w="296" h="276">
                  <a:moveTo>
                    <a:pt x="261" y="42"/>
                  </a:moveTo>
                  <a:cubicBezTo>
                    <a:pt x="273" y="55"/>
                    <a:pt x="282" y="70"/>
                    <a:pt x="288" y="86"/>
                  </a:cubicBezTo>
                  <a:cubicBezTo>
                    <a:pt x="294" y="103"/>
                    <a:pt x="296" y="120"/>
                    <a:pt x="296" y="138"/>
                  </a:cubicBezTo>
                  <a:cubicBezTo>
                    <a:pt x="296" y="159"/>
                    <a:pt x="293" y="178"/>
                    <a:pt x="286" y="195"/>
                  </a:cubicBezTo>
                  <a:cubicBezTo>
                    <a:pt x="278" y="212"/>
                    <a:pt x="268" y="226"/>
                    <a:pt x="256" y="238"/>
                  </a:cubicBezTo>
                  <a:cubicBezTo>
                    <a:pt x="242" y="250"/>
                    <a:pt x="227" y="260"/>
                    <a:pt x="209" y="266"/>
                  </a:cubicBezTo>
                  <a:cubicBezTo>
                    <a:pt x="192" y="273"/>
                    <a:pt x="171" y="276"/>
                    <a:pt x="148" y="276"/>
                  </a:cubicBezTo>
                  <a:cubicBezTo>
                    <a:pt x="124" y="276"/>
                    <a:pt x="103" y="272"/>
                    <a:pt x="84" y="264"/>
                  </a:cubicBezTo>
                  <a:cubicBezTo>
                    <a:pt x="66" y="257"/>
                    <a:pt x="50" y="247"/>
                    <a:pt x="38" y="235"/>
                  </a:cubicBezTo>
                  <a:cubicBezTo>
                    <a:pt x="26" y="222"/>
                    <a:pt x="16" y="208"/>
                    <a:pt x="10" y="191"/>
                  </a:cubicBezTo>
                  <a:cubicBezTo>
                    <a:pt x="4" y="175"/>
                    <a:pt x="0" y="157"/>
                    <a:pt x="0" y="138"/>
                  </a:cubicBezTo>
                  <a:cubicBezTo>
                    <a:pt x="0" y="119"/>
                    <a:pt x="3" y="102"/>
                    <a:pt x="9" y="86"/>
                  </a:cubicBezTo>
                  <a:cubicBezTo>
                    <a:pt x="15" y="69"/>
                    <a:pt x="25" y="55"/>
                    <a:pt x="37" y="42"/>
                  </a:cubicBezTo>
                  <a:cubicBezTo>
                    <a:pt x="49" y="29"/>
                    <a:pt x="65" y="19"/>
                    <a:pt x="84" y="11"/>
                  </a:cubicBezTo>
                  <a:cubicBezTo>
                    <a:pt x="102" y="4"/>
                    <a:pt x="124" y="0"/>
                    <a:pt x="148" y="0"/>
                  </a:cubicBezTo>
                  <a:cubicBezTo>
                    <a:pt x="174" y="0"/>
                    <a:pt x="196" y="4"/>
                    <a:pt x="214" y="12"/>
                  </a:cubicBezTo>
                  <a:cubicBezTo>
                    <a:pt x="233" y="19"/>
                    <a:pt x="249" y="30"/>
                    <a:pt x="261" y="42"/>
                  </a:cubicBezTo>
                  <a:moveTo>
                    <a:pt x="193" y="222"/>
                  </a:moveTo>
                  <a:cubicBezTo>
                    <a:pt x="197" y="211"/>
                    <a:pt x="201" y="199"/>
                    <a:pt x="202" y="186"/>
                  </a:cubicBezTo>
                  <a:cubicBezTo>
                    <a:pt x="204" y="173"/>
                    <a:pt x="205" y="157"/>
                    <a:pt x="205" y="138"/>
                  </a:cubicBezTo>
                  <a:cubicBezTo>
                    <a:pt x="205" y="121"/>
                    <a:pt x="205" y="106"/>
                    <a:pt x="203" y="92"/>
                  </a:cubicBezTo>
                  <a:cubicBezTo>
                    <a:pt x="201" y="78"/>
                    <a:pt x="198" y="66"/>
                    <a:pt x="193" y="56"/>
                  </a:cubicBezTo>
                  <a:cubicBezTo>
                    <a:pt x="189" y="45"/>
                    <a:pt x="183" y="37"/>
                    <a:pt x="176" y="31"/>
                  </a:cubicBezTo>
                  <a:cubicBezTo>
                    <a:pt x="168" y="25"/>
                    <a:pt x="159" y="22"/>
                    <a:pt x="149" y="22"/>
                  </a:cubicBezTo>
                  <a:cubicBezTo>
                    <a:pt x="138" y="22"/>
                    <a:pt x="129" y="25"/>
                    <a:pt x="121" y="31"/>
                  </a:cubicBezTo>
                  <a:cubicBezTo>
                    <a:pt x="114" y="36"/>
                    <a:pt x="108" y="45"/>
                    <a:pt x="103" y="55"/>
                  </a:cubicBezTo>
                  <a:cubicBezTo>
                    <a:pt x="99" y="65"/>
                    <a:pt x="96" y="77"/>
                    <a:pt x="94" y="91"/>
                  </a:cubicBezTo>
                  <a:cubicBezTo>
                    <a:pt x="92" y="105"/>
                    <a:pt x="91" y="121"/>
                    <a:pt x="91" y="138"/>
                  </a:cubicBezTo>
                  <a:cubicBezTo>
                    <a:pt x="91" y="156"/>
                    <a:pt x="92" y="171"/>
                    <a:pt x="94" y="183"/>
                  </a:cubicBezTo>
                  <a:cubicBezTo>
                    <a:pt x="96" y="196"/>
                    <a:pt x="99" y="208"/>
                    <a:pt x="103" y="219"/>
                  </a:cubicBezTo>
                  <a:cubicBezTo>
                    <a:pt x="107" y="229"/>
                    <a:pt x="113" y="238"/>
                    <a:pt x="120" y="244"/>
                  </a:cubicBezTo>
                  <a:cubicBezTo>
                    <a:pt x="128" y="251"/>
                    <a:pt x="137" y="254"/>
                    <a:pt x="148" y="254"/>
                  </a:cubicBezTo>
                  <a:cubicBezTo>
                    <a:pt x="159" y="254"/>
                    <a:pt x="167" y="251"/>
                    <a:pt x="175" y="245"/>
                  </a:cubicBezTo>
                  <a:cubicBezTo>
                    <a:pt x="182" y="239"/>
                    <a:pt x="188" y="232"/>
                    <a:pt x="193" y="22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07" name=""/>
            <p:cNvSpPr/>
            <p:nvPr/>
          </p:nvSpPr>
          <p:spPr>
            <a:xfrm>
              <a:off x="7902360" y="3532320"/>
              <a:ext cx="93600" cy="96120"/>
            </a:xfrm>
            <a:custGeom>
              <a:avLst/>
              <a:gdLst>
                <a:gd name="textAreaLeft" fmla="*/ 0 w 93600"/>
                <a:gd name="textAreaRight" fmla="*/ 93960 w 93600"/>
                <a:gd name="textAreaTop" fmla="*/ 0 h 96120"/>
                <a:gd name="textAreaBottom" fmla="*/ 96480 h 96120"/>
              </a:gdLst>
              <a:ahLst/>
              <a:rect l="textAreaLeft" t="textAreaTop" r="textAreaRight" b="textAreaBottom"/>
              <a:pathLst>
                <a:path w="261" h="268">
                  <a:moveTo>
                    <a:pt x="261" y="268"/>
                  </a:moveTo>
                  <a:lnTo>
                    <a:pt x="0" y="268"/>
                  </a:lnTo>
                  <a:lnTo>
                    <a:pt x="0" y="224"/>
                  </a:lnTo>
                  <a:cubicBezTo>
                    <a:pt x="11" y="212"/>
                    <a:pt x="24" y="202"/>
                    <a:pt x="37" y="192"/>
                  </a:cubicBezTo>
                  <a:cubicBezTo>
                    <a:pt x="51" y="183"/>
                    <a:pt x="64" y="174"/>
                    <a:pt x="78" y="167"/>
                  </a:cubicBezTo>
                  <a:cubicBezTo>
                    <a:pt x="93" y="159"/>
                    <a:pt x="106" y="152"/>
                    <a:pt x="116" y="145"/>
                  </a:cubicBezTo>
                  <a:cubicBezTo>
                    <a:pt x="126" y="139"/>
                    <a:pt x="134" y="133"/>
                    <a:pt x="140" y="126"/>
                  </a:cubicBezTo>
                  <a:cubicBezTo>
                    <a:pt x="145" y="120"/>
                    <a:pt x="150" y="113"/>
                    <a:pt x="152" y="105"/>
                  </a:cubicBezTo>
                  <a:cubicBezTo>
                    <a:pt x="154" y="98"/>
                    <a:pt x="156" y="90"/>
                    <a:pt x="156" y="80"/>
                  </a:cubicBezTo>
                  <a:cubicBezTo>
                    <a:pt x="156" y="60"/>
                    <a:pt x="151" y="45"/>
                    <a:pt x="141" y="36"/>
                  </a:cubicBezTo>
                  <a:cubicBezTo>
                    <a:pt x="132" y="26"/>
                    <a:pt x="119" y="22"/>
                    <a:pt x="103" y="22"/>
                  </a:cubicBezTo>
                  <a:cubicBezTo>
                    <a:pt x="98" y="22"/>
                    <a:pt x="94" y="22"/>
                    <a:pt x="89" y="23"/>
                  </a:cubicBezTo>
                  <a:cubicBezTo>
                    <a:pt x="85" y="23"/>
                    <a:pt x="80" y="25"/>
                    <a:pt x="75" y="27"/>
                  </a:cubicBezTo>
                  <a:cubicBezTo>
                    <a:pt x="78" y="34"/>
                    <a:pt x="80" y="41"/>
                    <a:pt x="82" y="49"/>
                  </a:cubicBezTo>
                  <a:cubicBezTo>
                    <a:pt x="85" y="57"/>
                    <a:pt x="86" y="66"/>
                    <a:pt x="86" y="75"/>
                  </a:cubicBezTo>
                  <a:cubicBezTo>
                    <a:pt x="86" y="87"/>
                    <a:pt x="82" y="96"/>
                    <a:pt x="73" y="102"/>
                  </a:cubicBezTo>
                  <a:cubicBezTo>
                    <a:pt x="65" y="109"/>
                    <a:pt x="55" y="113"/>
                    <a:pt x="42" y="113"/>
                  </a:cubicBezTo>
                  <a:cubicBezTo>
                    <a:pt x="30" y="113"/>
                    <a:pt x="21" y="109"/>
                    <a:pt x="13" y="101"/>
                  </a:cubicBezTo>
                  <a:cubicBezTo>
                    <a:pt x="6" y="93"/>
                    <a:pt x="3" y="83"/>
                    <a:pt x="3" y="72"/>
                  </a:cubicBezTo>
                  <a:cubicBezTo>
                    <a:pt x="3" y="52"/>
                    <a:pt x="14" y="35"/>
                    <a:pt x="37" y="21"/>
                  </a:cubicBezTo>
                  <a:cubicBezTo>
                    <a:pt x="60" y="7"/>
                    <a:pt x="87" y="0"/>
                    <a:pt x="120" y="0"/>
                  </a:cubicBezTo>
                  <a:cubicBezTo>
                    <a:pt x="158" y="0"/>
                    <a:pt x="188" y="6"/>
                    <a:pt x="212" y="19"/>
                  </a:cubicBezTo>
                  <a:cubicBezTo>
                    <a:pt x="235" y="32"/>
                    <a:pt x="247" y="53"/>
                    <a:pt x="247" y="82"/>
                  </a:cubicBezTo>
                  <a:cubicBezTo>
                    <a:pt x="247" y="97"/>
                    <a:pt x="244" y="109"/>
                    <a:pt x="237" y="119"/>
                  </a:cubicBezTo>
                  <a:cubicBezTo>
                    <a:pt x="231" y="128"/>
                    <a:pt x="222" y="136"/>
                    <a:pt x="210" y="143"/>
                  </a:cubicBezTo>
                  <a:cubicBezTo>
                    <a:pt x="199" y="149"/>
                    <a:pt x="188" y="154"/>
                    <a:pt x="174" y="158"/>
                  </a:cubicBezTo>
                  <a:cubicBezTo>
                    <a:pt x="161" y="162"/>
                    <a:pt x="147" y="166"/>
                    <a:pt x="133" y="170"/>
                  </a:cubicBezTo>
                  <a:cubicBezTo>
                    <a:pt x="117" y="174"/>
                    <a:pt x="103" y="178"/>
                    <a:pt x="91" y="183"/>
                  </a:cubicBezTo>
                  <a:cubicBezTo>
                    <a:pt x="79" y="187"/>
                    <a:pt x="69" y="193"/>
                    <a:pt x="60" y="199"/>
                  </a:cubicBezTo>
                  <a:lnTo>
                    <a:pt x="60" y="202"/>
                  </a:lnTo>
                  <a:lnTo>
                    <a:pt x="261" y="202"/>
                  </a:lnTo>
                  <a:lnTo>
                    <a:pt x="261" y="26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08" name=""/>
            <p:cNvSpPr/>
            <p:nvPr/>
          </p:nvSpPr>
          <p:spPr>
            <a:xfrm>
              <a:off x="8013240" y="3531960"/>
              <a:ext cx="106200" cy="99000"/>
            </a:xfrm>
            <a:custGeom>
              <a:avLst/>
              <a:gdLst>
                <a:gd name="textAreaLeft" fmla="*/ 0 w 106200"/>
                <a:gd name="textAreaRight" fmla="*/ 106560 w 106200"/>
                <a:gd name="textAreaTop" fmla="*/ 0 h 99000"/>
                <a:gd name="textAreaBottom" fmla="*/ 99360 h 99000"/>
              </a:gdLst>
              <a:ahLst/>
              <a:rect l="textAreaLeft" t="textAreaTop" r="textAreaRight" b="textAreaBottom"/>
              <a:pathLst>
                <a:path w="296" h="276">
                  <a:moveTo>
                    <a:pt x="260" y="43"/>
                  </a:moveTo>
                  <a:cubicBezTo>
                    <a:pt x="272" y="56"/>
                    <a:pt x="281" y="71"/>
                    <a:pt x="287" y="87"/>
                  </a:cubicBezTo>
                  <a:cubicBezTo>
                    <a:pt x="293" y="104"/>
                    <a:pt x="296" y="121"/>
                    <a:pt x="296" y="138"/>
                  </a:cubicBezTo>
                  <a:cubicBezTo>
                    <a:pt x="296" y="160"/>
                    <a:pt x="292" y="179"/>
                    <a:pt x="285" y="196"/>
                  </a:cubicBezTo>
                  <a:cubicBezTo>
                    <a:pt x="278" y="213"/>
                    <a:pt x="268" y="227"/>
                    <a:pt x="255" y="239"/>
                  </a:cubicBezTo>
                  <a:cubicBezTo>
                    <a:pt x="242" y="251"/>
                    <a:pt x="226" y="260"/>
                    <a:pt x="209" y="267"/>
                  </a:cubicBezTo>
                  <a:cubicBezTo>
                    <a:pt x="191" y="273"/>
                    <a:pt x="171" y="276"/>
                    <a:pt x="148" y="276"/>
                  </a:cubicBezTo>
                  <a:cubicBezTo>
                    <a:pt x="124" y="276"/>
                    <a:pt x="102" y="273"/>
                    <a:pt x="84" y="265"/>
                  </a:cubicBezTo>
                  <a:cubicBezTo>
                    <a:pt x="65" y="258"/>
                    <a:pt x="50" y="248"/>
                    <a:pt x="37" y="235"/>
                  </a:cubicBezTo>
                  <a:cubicBezTo>
                    <a:pt x="25" y="223"/>
                    <a:pt x="16" y="209"/>
                    <a:pt x="10" y="192"/>
                  </a:cubicBezTo>
                  <a:cubicBezTo>
                    <a:pt x="3" y="175"/>
                    <a:pt x="0" y="158"/>
                    <a:pt x="0" y="139"/>
                  </a:cubicBezTo>
                  <a:cubicBezTo>
                    <a:pt x="0" y="120"/>
                    <a:pt x="3" y="102"/>
                    <a:pt x="9" y="86"/>
                  </a:cubicBezTo>
                  <a:cubicBezTo>
                    <a:pt x="15" y="70"/>
                    <a:pt x="24" y="56"/>
                    <a:pt x="37" y="42"/>
                  </a:cubicBezTo>
                  <a:cubicBezTo>
                    <a:pt x="49" y="30"/>
                    <a:pt x="64" y="20"/>
                    <a:pt x="83" y="12"/>
                  </a:cubicBezTo>
                  <a:cubicBezTo>
                    <a:pt x="102" y="4"/>
                    <a:pt x="124" y="0"/>
                    <a:pt x="148" y="0"/>
                  </a:cubicBezTo>
                  <a:cubicBezTo>
                    <a:pt x="173" y="0"/>
                    <a:pt x="195" y="4"/>
                    <a:pt x="214" y="12"/>
                  </a:cubicBezTo>
                  <a:cubicBezTo>
                    <a:pt x="233" y="20"/>
                    <a:pt x="248" y="30"/>
                    <a:pt x="260" y="43"/>
                  </a:cubicBezTo>
                  <a:moveTo>
                    <a:pt x="192" y="222"/>
                  </a:moveTo>
                  <a:cubicBezTo>
                    <a:pt x="197" y="212"/>
                    <a:pt x="200" y="200"/>
                    <a:pt x="202" y="186"/>
                  </a:cubicBezTo>
                  <a:cubicBezTo>
                    <a:pt x="204" y="173"/>
                    <a:pt x="205" y="157"/>
                    <a:pt x="205" y="138"/>
                  </a:cubicBezTo>
                  <a:cubicBezTo>
                    <a:pt x="205" y="121"/>
                    <a:pt x="204" y="106"/>
                    <a:pt x="202" y="93"/>
                  </a:cubicBezTo>
                  <a:cubicBezTo>
                    <a:pt x="200" y="79"/>
                    <a:pt x="197" y="67"/>
                    <a:pt x="193" y="56"/>
                  </a:cubicBezTo>
                  <a:cubicBezTo>
                    <a:pt x="189" y="46"/>
                    <a:pt x="183" y="37"/>
                    <a:pt x="175" y="31"/>
                  </a:cubicBezTo>
                  <a:cubicBezTo>
                    <a:pt x="168" y="25"/>
                    <a:pt x="159" y="22"/>
                    <a:pt x="148" y="22"/>
                  </a:cubicBezTo>
                  <a:cubicBezTo>
                    <a:pt x="137" y="22"/>
                    <a:pt x="128" y="25"/>
                    <a:pt x="121" y="31"/>
                  </a:cubicBezTo>
                  <a:cubicBezTo>
                    <a:pt x="114" y="37"/>
                    <a:pt x="108" y="45"/>
                    <a:pt x="103" y="56"/>
                  </a:cubicBezTo>
                  <a:cubicBezTo>
                    <a:pt x="99" y="66"/>
                    <a:pt x="96" y="78"/>
                    <a:pt x="94" y="92"/>
                  </a:cubicBezTo>
                  <a:cubicBezTo>
                    <a:pt x="92" y="106"/>
                    <a:pt x="91" y="121"/>
                    <a:pt x="91" y="138"/>
                  </a:cubicBezTo>
                  <a:cubicBezTo>
                    <a:pt x="91" y="156"/>
                    <a:pt x="92" y="171"/>
                    <a:pt x="94" y="184"/>
                  </a:cubicBezTo>
                  <a:cubicBezTo>
                    <a:pt x="95" y="196"/>
                    <a:pt x="98" y="208"/>
                    <a:pt x="103" y="220"/>
                  </a:cubicBezTo>
                  <a:cubicBezTo>
                    <a:pt x="107" y="230"/>
                    <a:pt x="113" y="238"/>
                    <a:pt x="120" y="245"/>
                  </a:cubicBezTo>
                  <a:cubicBezTo>
                    <a:pt x="128" y="251"/>
                    <a:pt x="137" y="254"/>
                    <a:pt x="148" y="254"/>
                  </a:cubicBezTo>
                  <a:cubicBezTo>
                    <a:pt x="158" y="254"/>
                    <a:pt x="167" y="252"/>
                    <a:pt x="174" y="246"/>
                  </a:cubicBezTo>
                  <a:cubicBezTo>
                    <a:pt x="182" y="240"/>
                    <a:pt x="188" y="232"/>
                    <a:pt x="192" y="22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09" name=""/>
            <p:cNvSpPr/>
            <p:nvPr/>
          </p:nvSpPr>
          <p:spPr>
            <a:xfrm>
              <a:off x="8331120" y="3531960"/>
              <a:ext cx="93600" cy="96120"/>
            </a:xfrm>
            <a:custGeom>
              <a:avLst/>
              <a:gdLst>
                <a:gd name="textAreaLeft" fmla="*/ 0 w 93600"/>
                <a:gd name="textAreaRight" fmla="*/ 93960 w 93600"/>
                <a:gd name="textAreaTop" fmla="*/ 0 h 96120"/>
                <a:gd name="textAreaBottom" fmla="*/ 96480 h 96120"/>
              </a:gdLst>
              <a:ahLst/>
              <a:rect l="textAreaLeft" t="textAreaTop" r="textAreaRight" b="textAreaBottom"/>
              <a:pathLst>
                <a:path w="261" h="268">
                  <a:moveTo>
                    <a:pt x="261" y="268"/>
                  </a:moveTo>
                  <a:lnTo>
                    <a:pt x="0" y="268"/>
                  </a:lnTo>
                  <a:lnTo>
                    <a:pt x="0" y="224"/>
                  </a:lnTo>
                  <a:cubicBezTo>
                    <a:pt x="12" y="213"/>
                    <a:pt x="24" y="202"/>
                    <a:pt x="38" y="193"/>
                  </a:cubicBezTo>
                  <a:cubicBezTo>
                    <a:pt x="51" y="183"/>
                    <a:pt x="65" y="174"/>
                    <a:pt x="79" y="167"/>
                  </a:cubicBezTo>
                  <a:cubicBezTo>
                    <a:pt x="94" y="159"/>
                    <a:pt x="106" y="152"/>
                    <a:pt x="116" y="146"/>
                  </a:cubicBezTo>
                  <a:cubicBezTo>
                    <a:pt x="126" y="140"/>
                    <a:pt x="134" y="133"/>
                    <a:pt x="140" y="126"/>
                  </a:cubicBezTo>
                  <a:cubicBezTo>
                    <a:pt x="146" y="120"/>
                    <a:pt x="150" y="113"/>
                    <a:pt x="152" y="106"/>
                  </a:cubicBezTo>
                  <a:cubicBezTo>
                    <a:pt x="155" y="98"/>
                    <a:pt x="156" y="90"/>
                    <a:pt x="156" y="81"/>
                  </a:cubicBezTo>
                  <a:cubicBezTo>
                    <a:pt x="156" y="60"/>
                    <a:pt x="151" y="45"/>
                    <a:pt x="142" y="36"/>
                  </a:cubicBezTo>
                  <a:cubicBezTo>
                    <a:pt x="132" y="27"/>
                    <a:pt x="119" y="22"/>
                    <a:pt x="104" y="22"/>
                  </a:cubicBezTo>
                  <a:cubicBezTo>
                    <a:pt x="99" y="22"/>
                    <a:pt x="94" y="22"/>
                    <a:pt x="90" y="23"/>
                  </a:cubicBezTo>
                  <a:cubicBezTo>
                    <a:pt x="85" y="24"/>
                    <a:pt x="81" y="25"/>
                    <a:pt x="76" y="27"/>
                  </a:cubicBezTo>
                  <a:cubicBezTo>
                    <a:pt x="78" y="34"/>
                    <a:pt x="81" y="42"/>
                    <a:pt x="83" y="50"/>
                  </a:cubicBezTo>
                  <a:cubicBezTo>
                    <a:pt x="85" y="57"/>
                    <a:pt x="86" y="66"/>
                    <a:pt x="86" y="75"/>
                  </a:cubicBezTo>
                  <a:cubicBezTo>
                    <a:pt x="86" y="87"/>
                    <a:pt x="82" y="96"/>
                    <a:pt x="74" y="103"/>
                  </a:cubicBezTo>
                  <a:cubicBezTo>
                    <a:pt x="66" y="110"/>
                    <a:pt x="55" y="113"/>
                    <a:pt x="43" y="113"/>
                  </a:cubicBezTo>
                  <a:cubicBezTo>
                    <a:pt x="31" y="113"/>
                    <a:pt x="21" y="109"/>
                    <a:pt x="14" y="101"/>
                  </a:cubicBezTo>
                  <a:cubicBezTo>
                    <a:pt x="7" y="93"/>
                    <a:pt x="3" y="84"/>
                    <a:pt x="3" y="72"/>
                  </a:cubicBezTo>
                  <a:cubicBezTo>
                    <a:pt x="3" y="53"/>
                    <a:pt x="14" y="36"/>
                    <a:pt x="37" y="21"/>
                  </a:cubicBezTo>
                  <a:cubicBezTo>
                    <a:pt x="60" y="7"/>
                    <a:pt x="88" y="0"/>
                    <a:pt x="120" y="0"/>
                  </a:cubicBezTo>
                  <a:cubicBezTo>
                    <a:pt x="158" y="0"/>
                    <a:pt x="189" y="6"/>
                    <a:pt x="212" y="19"/>
                  </a:cubicBezTo>
                  <a:cubicBezTo>
                    <a:pt x="235" y="33"/>
                    <a:pt x="247" y="54"/>
                    <a:pt x="247" y="83"/>
                  </a:cubicBezTo>
                  <a:cubicBezTo>
                    <a:pt x="247" y="98"/>
                    <a:pt x="244" y="110"/>
                    <a:pt x="238" y="119"/>
                  </a:cubicBezTo>
                  <a:cubicBezTo>
                    <a:pt x="232" y="128"/>
                    <a:pt x="223" y="136"/>
                    <a:pt x="211" y="143"/>
                  </a:cubicBezTo>
                  <a:cubicBezTo>
                    <a:pt x="200" y="149"/>
                    <a:pt x="188" y="155"/>
                    <a:pt x="175" y="159"/>
                  </a:cubicBezTo>
                  <a:cubicBezTo>
                    <a:pt x="162" y="163"/>
                    <a:pt x="148" y="167"/>
                    <a:pt x="133" y="170"/>
                  </a:cubicBezTo>
                  <a:cubicBezTo>
                    <a:pt x="117" y="174"/>
                    <a:pt x="103" y="179"/>
                    <a:pt x="91" y="183"/>
                  </a:cubicBezTo>
                  <a:cubicBezTo>
                    <a:pt x="80" y="188"/>
                    <a:pt x="69" y="193"/>
                    <a:pt x="60" y="199"/>
                  </a:cubicBezTo>
                  <a:lnTo>
                    <a:pt x="60" y="202"/>
                  </a:lnTo>
                  <a:lnTo>
                    <a:pt x="261" y="202"/>
                  </a:lnTo>
                  <a:lnTo>
                    <a:pt x="261" y="26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10" name=""/>
            <p:cNvSpPr/>
            <p:nvPr/>
          </p:nvSpPr>
          <p:spPr>
            <a:xfrm>
              <a:off x="8442000" y="3531960"/>
              <a:ext cx="106200" cy="99000"/>
            </a:xfrm>
            <a:custGeom>
              <a:avLst/>
              <a:gdLst>
                <a:gd name="textAreaLeft" fmla="*/ 0 w 106200"/>
                <a:gd name="textAreaRight" fmla="*/ 106560 w 106200"/>
                <a:gd name="textAreaTop" fmla="*/ 0 h 99000"/>
                <a:gd name="textAreaBottom" fmla="*/ 99360 h 99000"/>
              </a:gdLst>
              <a:ahLst/>
              <a:rect l="textAreaLeft" t="textAreaTop" r="textAreaRight" b="textAreaBottom"/>
              <a:pathLst>
                <a:path w="296" h="276">
                  <a:moveTo>
                    <a:pt x="261" y="42"/>
                  </a:moveTo>
                  <a:cubicBezTo>
                    <a:pt x="273" y="55"/>
                    <a:pt x="282" y="70"/>
                    <a:pt x="288" y="86"/>
                  </a:cubicBezTo>
                  <a:cubicBezTo>
                    <a:pt x="294" y="103"/>
                    <a:pt x="296" y="120"/>
                    <a:pt x="296" y="138"/>
                  </a:cubicBezTo>
                  <a:cubicBezTo>
                    <a:pt x="296" y="159"/>
                    <a:pt x="293" y="178"/>
                    <a:pt x="286" y="195"/>
                  </a:cubicBezTo>
                  <a:cubicBezTo>
                    <a:pt x="278" y="212"/>
                    <a:pt x="268" y="226"/>
                    <a:pt x="256" y="238"/>
                  </a:cubicBezTo>
                  <a:cubicBezTo>
                    <a:pt x="242" y="250"/>
                    <a:pt x="227" y="260"/>
                    <a:pt x="209" y="266"/>
                  </a:cubicBezTo>
                  <a:cubicBezTo>
                    <a:pt x="192" y="273"/>
                    <a:pt x="171" y="276"/>
                    <a:pt x="148" y="276"/>
                  </a:cubicBezTo>
                  <a:cubicBezTo>
                    <a:pt x="124" y="276"/>
                    <a:pt x="103" y="272"/>
                    <a:pt x="84" y="264"/>
                  </a:cubicBezTo>
                  <a:cubicBezTo>
                    <a:pt x="66" y="257"/>
                    <a:pt x="50" y="247"/>
                    <a:pt x="38" y="235"/>
                  </a:cubicBezTo>
                  <a:cubicBezTo>
                    <a:pt x="26" y="222"/>
                    <a:pt x="16" y="208"/>
                    <a:pt x="10" y="191"/>
                  </a:cubicBezTo>
                  <a:cubicBezTo>
                    <a:pt x="4" y="175"/>
                    <a:pt x="0" y="157"/>
                    <a:pt x="0" y="138"/>
                  </a:cubicBezTo>
                  <a:cubicBezTo>
                    <a:pt x="0" y="119"/>
                    <a:pt x="3" y="102"/>
                    <a:pt x="9" y="86"/>
                  </a:cubicBezTo>
                  <a:cubicBezTo>
                    <a:pt x="15" y="69"/>
                    <a:pt x="25" y="55"/>
                    <a:pt x="37" y="42"/>
                  </a:cubicBezTo>
                  <a:cubicBezTo>
                    <a:pt x="49" y="29"/>
                    <a:pt x="65" y="19"/>
                    <a:pt x="84" y="11"/>
                  </a:cubicBezTo>
                  <a:cubicBezTo>
                    <a:pt x="102" y="4"/>
                    <a:pt x="124" y="0"/>
                    <a:pt x="148" y="0"/>
                  </a:cubicBezTo>
                  <a:cubicBezTo>
                    <a:pt x="174" y="0"/>
                    <a:pt x="196" y="4"/>
                    <a:pt x="214" y="12"/>
                  </a:cubicBezTo>
                  <a:cubicBezTo>
                    <a:pt x="233" y="19"/>
                    <a:pt x="249" y="30"/>
                    <a:pt x="261" y="42"/>
                  </a:cubicBezTo>
                  <a:moveTo>
                    <a:pt x="193" y="222"/>
                  </a:moveTo>
                  <a:cubicBezTo>
                    <a:pt x="197" y="211"/>
                    <a:pt x="201" y="199"/>
                    <a:pt x="202" y="186"/>
                  </a:cubicBezTo>
                  <a:cubicBezTo>
                    <a:pt x="204" y="173"/>
                    <a:pt x="205" y="157"/>
                    <a:pt x="205" y="138"/>
                  </a:cubicBezTo>
                  <a:cubicBezTo>
                    <a:pt x="205" y="121"/>
                    <a:pt x="205" y="106"/>
                    <a:pt x="203" y="92"/>
                  </a:cubicBezTo>
                  <a:cubicBezTo>
                    <a:pt x="201" y="78"/>
                    <a:pt x="198" y="66"/>
                    <a:pt x="193" y="56"/>
                  </a:cubicBezTo>
                  <a:cubicBezTo>
                    <a:pt x="189" y="45"/>
                    <a:pt x="183" y="37"/>
                    <a:pt x="176" y="31"/>
                  </a:cubicBezTo>
                  <a:cubicBezTo>
                    <a:pt x="168" y="25"/>
                    <a:pt x="159" y="22"/>
                    <a:pt x="149" y="22"/>
                  </a:cubicBezTo>
                  <a:cubicBezTo>
                    <a:pt x="138" y="22"/>
                    <a:pt x="129" y="25"/>
                    <a:pt x="121" y="31"/>
                  </a:cubicBezTo>
                  <a:cubicBezTo>
                    <a:pt x="114" y="36"/>
                    <a:pt x="108" y="45"/>
                    <a:pt x="103" y="55"/>
                  </a:cubicBezTo>
                  <a:cubicBezTo>
                    <a:pt x="99" y="65"/>
                    <a:pt x="96" y="77"/>
                    <a:pt x="94" y="91"/>
                  </a:cubicBezTo>
                  <a:cubicBezTo>
                    <a:pt x="92" y="105"/>
                    <a:pt x="91" y="121"/>
                    <a:pt x="91" y="138"/>
                  </a:cubicBezTo>
                  <a:cubicBezTo>
                    <a:pt x="91" y="156"/>
                    <a:pt x="92" y="171"/>
                    <a:pt x="94" y="183"/>
                  </a:cubicBezTo>
                  <a:cubicBezTo>
                    <a:pt x="96" y="196"/>
                    <a:pt x="99" y="208"/>
                    <a:pt x="103" y="219"/>
                  </a:cubicBezTo>
                  <a:cubicBezTo>
                    <a:pt x="107" y="229"/>
                    <a:pt x="113" y="238"/>
                    <a:pt x="120" y="244"/>
                  </a:cubicBezTo>
                  <a:cubicBezTo>
                    <a:pt x="128" y="251"/>
                    <a:pt x="137" y="254"/>
                    <a:pt x="148" y="254"/>
                  </a:cubicBezTo>
                  <a:cubicBezTo>
                    <a:pt x="159" y="254"/>
                    <a:pt x="167" y="251"/>
                    <a:pt x="175" y="245"/>
                  </a:cubicBezTo>
                  <a:cubicBezTo>
                    <a:pt x="182" y="239"/>
                    <a:pt x="188" y="232"/>
                    <a:pt x="193" y="22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11" name=""/>
            <p:cNvSpPr/>
            <p:nvPr/>
          </p:nvSpPr>
          <p:spPr>
            <a:xfrm>
              <a:off x="8568000" y="3531960"/>
              <a:ext cx="93600" cy="96120"/>
            </a:xfrm>
            <a:custGeom>
              <a:avLst/>
              <a:gdLst>
                <a:gd name="textAreaLeft" fmla="*/ 0 w 93600"/>
                <a:gd name="textAreaRight" fmla="*/ 93960 w 93600"/>
                <a:gd name="textAreaTop" fmla="*/ 0 h 96120"/>
                <a:gd name="textAreaBottom" fmla="*/ 96480 h 96120"/>
              </a:gdLst>
              <a:ahLst/>
              <a:rect l="textAreaLeft" t="textAreaTop" r="textAreaRight" b="textAreaBottom"/>
              <a:pathLst>
                <a:path w="261" h="268">
                  <a:moveTo>
                    <a:pt x="261" y="268"/>
                  </a:moveTo>
                  <a:lnTo>
                    <a:pt x="0" y="268"/>
                  </a:lnTo>
                  <a:lnTo>
                    <a:pt x="0" y="224"/>
                  </a:lnTo>
                  <a:cubicBezTo>
                    <a:pt x="11" y="212"/>
                    <a:pt x="24" y="202"/>
                    <a:pt x="37" y="192"/>
                  </a:cubicBezTo>
                  <a:cubicBezTo>
                    <a:pt x="51" y="183"/>
                    <a:pt x="64" y="174"/>
                    <a:pt x="78" y="167"/>
                  </a:cubicBezTo>
                  <a:cubicBezTo>
                    <a:pt x="93" y="159"/>
                    <a:pt x="106" y="152"/>
                    <a:pt x="116" y="145"/>
                  </a:cubicBezTo>
                  <a:cubicBezTo>
                    <a:pt x="126" y="139"/>
                    <a:pt x="134" y="133"/>
                    <a:pt x="140" y="126"/>
                  </a:cubicBezTo>
                  <a:cubicBezTo>
                    <a:pt x="145" y="120"/>
                    <a:pt x="150" y="113"/>
                    <a:pt x="152" y="105"/>
                  </a:cubicBezTo>
                  <a:cubicBezTo>
                    <a:pt x="154" y="98"/>
                    <a:pt x="156" y="90"/>
                    <a:pt x="156" y="80"/>
                  </a:cubicBezTo>
                  <a:cubicBezTo>
                    <a:pt x="156" y="60"/>
                    <a:pt x="151" y="45"/>
                    <a:pt x="141" y="36"/>
                  </a:cubicBezTo>
                  <a:cubicBezTo>
                    <a:pt x="132" y="26"/>
                    <a:pt x="119" y="22"/>
                    <a:pt x="103" y="22"/>
                  </a:cubicBezTo>
                  <a:cubicBezTo>
                    <a:pt x="98" y="22"/>
                    <a:pt x="94" y="22"/>
                    <a:pt x="89" y="23"/>
                  </a:cubicBezTo>
                  <a:cubicBezTo>
                    <a:pt x="85" y="23"/>
                    <a:pt x="80" y="25"/>
                    <a:pt x="75" y="27"/>
                  </a:cubicBezTo>
                  <a:cubicBezTo>
                    <a:pt x="78" y="34"/>
                    <a:pt x="80" y="41"/>
                    <a:pt x="82" y="49"/>
                  </a:cubicBezTo>
                  <a:cubicBezTo>
                    <a:pt x="85" y="57"/>
                    <a:pt x="86" y="66"/>
                    <a:pt x="86" y="75"/>
                  </a:cubicBezTo>
                  <a:cubicBezTo>
                    <a:pt x="86" y="87"/>
                    <a:pt x="82" y="96"/>
                    <a:pt x="73" y="102"/>
                  </a:cubicBezTo>
                  <a:cubicBezTo>
                    <a:pt x="65" y="109"/>
                    <a:pt x="55" y="113"/>
                    <a:pt x="42" y="113"/>
                  </a:cubicBezTo>
                  <a:cubicBezTo>
                    <a:pt x="30" y="113"/>
                    <a:pt x="21" y="109"/>
                    <a:pt x="13" y="101"/>
                  </a:cubicBezTo>
                  <a:cubicBezTo>
                    <a:pt x="6" y="93"/>
                    <a:pt x="3" y="83"/>
                    <a:pt x="3" y="72"/>
                  </a:cubicBezTo>
                  <a:cubicBezTo>
                    <a:pt x="3" y="52"/>
                    <a:pt x="14" y="35"/>
                    <a:pt x="37" y="21"/>
                  </a:cubicBezTo>
                  <a:cubicBezTo>
                    <a:pt x="60" y="7"/>
                    <a:pt x="87" y="0"/>
                    <a:pt x="120" y="0"/>
                  </a:cubicBezTo>
                  <a:cubicBezTo>
                    <a:pt x="158" y="0"/>
                    <a:pt x="188" y="6"/>
                    <a:pt x="212" y="19"/>
                  </a:cubicBezTo>
                  <a:cubicBezTo>
                    <a:pt x="235" y="32"/>
                    <a:pt x="247" y="53"/>
                    <a:pt x="247" y="82"/>
                  </a:cubicBezTo>
                  <a:cubicBezTo>
                    <a:pt x="247" y="97"/>
                    <a:pt x="244" y="109"/>
                    <a:pt x="237" y="119"/>
                  </a:cubicBezTo>
                  <a:cubicBezTo>
                    <a:pt x="231" y="128"/>
                    <a:pt x="222" y="136"/>
                    <a:pt x="210" y="143"/>
                  </a:cubicBezTo>
                  <a:cubicBezTo>
                    <a:pt x="199" y="149"/>
                    <a:pt x="188" y="154"/>
                    <a:pt x="174" y="158"/>
                  </a:cubicBezTo>
                  <a:cubicBezTo>
                    <a:pt x="161" y="162"/>
                    <a:pt x="147" y="166"/>
                    <a:pt x="133" y="170"/>
                  </a:cubicBezTo>
                  <a:cubicBezTo>
                    <a:pt x="117" y="174"/>
                    <a:pt x="103" y="178"/>
                    <a:pt x="91" y="183"/>
                  </a:cubicBezTo>
                  <a:cubicBezTo>
                    <a:pt x="79" y="187"/>
                    <a:pt x="69" y="193"/>
                    <a:pt x="60" y="199"/>
                  </a:cubicBezTo>
                  <a:lnTo>
                    <a:pt x="60" y="202"/>
                  </a:lnTo>
                  <a:lnTo>
                    <a:pt x="261" y="202"/>
                  </a:lnTo>
                  <a:lnTo>
                    <a:pt x="261" y="26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12" name=""/>
            <p:cNvSpPr/>
            <p:nvPr/>
          </p:nvSpPr>
          <p:spPr>
            <a:xfrm>
              <a:off x="8679960" y="3531600"/>
              <a:ext cx="71280" cy="96120"/>
            </a:xfrm>
            <a:custGeom>
              <a:avLst/>
              <a:gdLst>
                <a:gd name="textAreaLeft" fmla="*/ 0 w 71280"/>
                <a:gd name="textAreaRight" fmla="*/ 71640 w 71280"/>
                <a:gd name="textAreaTop" fmla="*/ 0 h 96120"/>
                <a:gd name="textAreaBottom" fmla="*/ 96480 h 96120"/>
              </a:gdLst>
              <a:ahLst/>
              <a:rect l="textAreaLeft" t="textAreaTop" r="textAreaRight" b="textAreaBottom"/>
              <a:pathLst>
                <a:path w="199" h="268">
                  <a:moveTo>
                    <a:pt x="199" y="268"/>
                  </a:moveTo>
                  <a:lnTo>
                    <a:pt x="1" y="268"/>
                  </a:lnTo>
                  <a:lnTo>
                    <a:pt x="1" y="250"/>
                  </a:lnTo>
                  <a:cubicBezTo>
                    <a:pt x="6" y="250"/>
                    <a:pt x="14" y="249"/>
                    <a:pt x="24" y="248"/>
                  </a:cubicBezTo>
                  <a:cubicBezTo>
                    <a:pt x="35" y="247"/>
                    <a:pt x="42" y="245"/>
                    <a:pt x="46" y="244"/>
                  </a:cubicBezTo>
                  <a:cubicBezTo>
                    <a:pt x="50" y="242"/>
                    <a:pt x="54" y="240"/>
                    <a:pt x="57" y="236"/>
                  </a:cubicBezTo>
                  <a:cubicBezTo>
                    <a:pt x="60" y="232"/>
                    <a:pt x="61" y="226"/>
                    <a:pt x="61" y="220"/>
                  </a:cubicBezTo>
                  <a:lnTo>
                    <a:pt x="61" y="64"/>
                  </a:lnTo>
                  <a:lnTo>
                    <a:pt x="0" y="64"/>
                  </a:lnTo>
                  <a:lnTo>
                    <a:pt x="0" y="42"/>
                  </a:lnTo>
                  <a:lnTo>
                    <a:pt x="13" y="42"/>
                  </a:lnTo>
                  <a:cubicBezTo>
                    <a:pt x="27" y="42"/>
                    <a:pt x="39" y="41"/>
                    <a:pt x="49" y="38"/>
                  </a:cubicBezTo>
                  <a:cubicBezTo>
                    <a:pt x="59" y="35"/>
                    <a:pt x="68" y="31"/>
                    <a:pt x="74" y="27"/>
                  </a:cubicBezTo>
                  <a:cubicBezTo>
                    <a:pt x="81" y="22"/>
                    <a:pt x="87" y="18"/>
                    <a:pt x="91" y="13"/>
                  </a:cubicBezTo>
                  <a:cubicBezTo>
                    <a:pt x="96" y="8"/>
                    <a:pt x="99" y="4"/>
                    <a:pt x="102" y="0"/>
                  </a:cubicBezTo>
                  <a:lnTo>
                    <a:pt x="144" y="0"/>
                  </a:lnTo>
                  <a:cubicBezTo>
                    <a:pt x="144" y="11"/>
                    <a:pt x="143" y="23"/>
                    <a:pt x="143" y="37"/>
                  </a:cubicBezTo>
                  <a:cubicBezTo>
                    <a:pt x="142" y="51"/>
                    <a:pt x="142" y="64"/>
                    <a:pt x="142" y="75"/>
                  </a:cubicBezTo>
                  <a:lnTo>
                    <a:pt x="142" y="217"/>
                  </a:lnTo>
                  <a:cubicBezTo>
                    <a:pt x="142" y="223"/>
                    <a:pt x="143" y="228"/>
                    <a:pt x="146" y="232"/>
                  </a:cubicBezTo>
                  <a:cubicBezTo>
                    <a:pt x="148" y="237"/>
                    <a:pt x="152" y="240"/>
                    <a:pt x="157" y="242"/>
                  </a:cubicBezTo>
                  <a:cubicBezTo>
                    <a:pt x="161" y="244"/>
                    <a:pt x="168" y="246"/>
                    <a:pt x="177" y="247"/>
                  </a:cubicBezTo>
                  <a:cubicBezTo>
                    <a:pt x="187" y="249"/>
                    <a:pt x="194" y="250"/>
                    <a:pt x="199" y="250"/>
                  </a:cubicBezTo>
                  <a:lnTo>
                    <a:pt x="199" y="26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13" name=""/>
            <p:cNvSpPr/>
            <p:nvPr/>
          </p:nvSpPr>
          <p:spPr>
            <a:xfrm>
              <a:off x="8966520" y="3531600"/>
              <a:ext cx="93600" cy="96120"/>
            </a:xfrm>
            <a:custGeom>
              <a:avLst/>
              <a:gdLst>
                <a:gd name="textAreaLeft" fmla="*/ 0 w 93600"/>
                <a:gd name="textAreaRight" fmla="*/ 93960 w 93600"/>
                <a:gd name="textAreaTop" fmla="*/ 0 h 96120"/>
                <a:gd name="textAreaBottom" fmla="*/ 96480 h 96120"/>
              </a:gdLst>
              <a:ahLst/>
              <a:rect l="textAreaLeft" t="textAreaTop" r="textAreaRight" b="textAreaBottom"/>
              <a:pathLst>
                <a:path w="261" h="268">
                  <a:moveTo>
                    <a:pt x="261" y="268"/>
                  </a:moveTo>
                  <a:lnTo>
                    <a:pt x="0" y="268"/>
                  </a:lnTo>
                  <a:lnTo>
                    <a:pt x="0" y="224"/>
                  </a:lnTo>
                  <a:cubicBezTo>
                    <a:pt x="12" y="213"/>
                    <a:pt x="24" y="202"/>
                    <a:pt x="38" y="193"/>
                  </a:cubicBezTo>
                  <a:cubicBezTo>
                    <a:pt x="51" y="183"/>
                    <a:pt x="65" y="174"/>
                    <a:pt x="79" y="167"/>
                  </a:cubicBezTo>
                  <a:cubicBezTo>
                    <a:pt x="94" y="159"/>
                    <a:pt x="106" y="152"/>
                    <a:pt x="116" y="146"/>
                  </a:cubicBezTo>
                  <a:cubicBezTo>
                    <a:pt x="126" y="140"/>
                    <a:pt x="134" y="133"/>
                    <a:pt x="140" y="126"/>
                  </a:cubicBezTo>
                  <a:cubicBezTo>
                    <a:pt x="146" y="120"/>
                    <a:pt x="150" y="113"/>
                    <a:pt x="152" y="106"/>
                  </a:cubicBezTo>
                  <a:cubicBezTo>
                    <a:pt x="155" y="98"/>
                    <a:pt x="156" y="90"/>
                    <a:pt x="156" y="81"/>
                  </a:cubicBezTo>
                  <a:cubicBezTo>
                    <a:pt x="156" y="60"/>
                    <a:pt x="151" y="45"/>
                    <a:pt x="142" y="36"/>
                  </a:cubicBezTo>
                  <a:cubicBezTo>
                    <a:pt x="132" y="27"/>
                    <a:pt x="119" y="22"/>
                    <a:pt x="104" y="22"/>
                  </a:cubicBezTo>
                  <a:cubicBezTo>
                    <a:pt x="99" y="22"/>
                    <a:pt x="94" y="22"/>
                    <a:pt x="90" y="23"/>
                  </a:cubicBezTo>
                  <a:cubicBezTo>
                    <a:pt x="85" y="24"/>
                    <a:pt x="81" y="25"/>
                    <a:pt x="76" y="27"/>
                  </a:cubicBezTo>
                  <a:cubicBezTo>
                    <a:pt x="78" y="34"/>
                    <a:pt x="81" y="42"/>
                    <a:pt x="83" y="50"/>
                  </a:cubicBezTo>
                  <a:cubicBezTo>
                    <a:pt x="85" y="57"/>
                    <a:pt x="86" y="66"/>
                    <a:pt x="86" y="75"/>
                  </a:cubicBezTo>
                  <a:cubicBezTo>
                    <a:pt x="86" y="87"/>
                    <a:pt x="82" y="96"/>
                    <a:pt x="74" y="103"/>
                  </a:cubicBezTo>
                  <a:cubicBezTo>
                    <a:pt x="66" y="110"/>
                    <a:pt x="55" y="113"/>
                    <a:pt x="43" y="113"/>
                  </a:cubicBezTo>
                  <a:cubicBezTo>
                    <a:pt x="31" y="113"/>
                    <a:pt x="21" y="109"/>
                    <a:pt x="14" y="101"/>
                  </a:cubicBezTo>
                  <a:cubicBezTo>
                    <a:pt x="7" y="93"/>
                    <a:pt x="3" y="84"/>
                    <a:pt x="3" y="72"/>
                  </a:cubicBezTo>
                  <a:cubicBezTo>
                    <a:pt x="3" y="53"/>
                    <a:pt x="14" y="36"/>
                    <a:pt x="37" y="21"/>
                  </a:cubicBezTo>
                  <a:cubicBezTo>
                    <a:pt x="60" y="7"/>
                    <a:pt x="88" y="0"/>
                    <a:pt x="120" y="0"/>
                  </a:cubicBezTo>
                  <a:cubicBezTo>
                    <a:pt x="158" y="0"/>
                    <a:pt x="189" y="6"/>
                    <a:pt x="212" y="19"/>
                  </a:cubicBezTo>
                  <a:cubicBezTo>
                    <a:pt x="235" y="33"/>
                    <a:pt x="247" y="54"/>
                    <a:pt x="247" y="83"/>
                  </a:cubicBezTo>
                  <a:cubicBezTo>
                    <a:pt x="247" y="98"/>
                    <a:pt x="244" y="110"/>
                    <a:pt x="238" y="119"/>
                  </a:cubicBezTo>
                  <a:cubicBezTo>
                    <a:pt x="232" y="128"/>
                    <a:pt x="223" y="136"/>
                    <a:pt x="211" y="143"/>
                  </a:cubicBezTo>
                  <a:cubicBezTo>
                    <a:pt x="200" y="149"/>
                    <a:pt x="188" y="155"/>
                    <a:pt x="175" y="159"/>
                  </a:cubicBezTo>
                  <a:cubicBezTo>
                    <a:pt x="162" y="163"/>
                    <a:pt x="148" y="167"/>
                    <a:pt x="133" y="170"/>
                  </a:cubicBezTo>
                  <a:cubicBezTo>
                    <a:pt x="117" y="174"/>
                    <a:pt x="103" y="179"/>
                    <a:pt x="91" y="183"/>
                  </a:cubicBezTo>
                  <a:cubicBezTo>
                    <a:pt x="80" y="188"/>
                    <a:pt x="69" y="193"/>
                    <a:pt x="60" y="199"/>
                  </a:cubicBezTo>
                  <a:lnTo>
                    <a:pt x="60" y="202"/>
                  </a:lnTo>
                  <a:lnTo>
                    <a:pt x="261" y="202"/>
                  </a:lnTo>
                  <a:lnTo>
                    <a:pt x="261" y="26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14" name=""/>
            <p:cNvSpPr/>
            <p:nvPr/>
          </p:nvSpPr>
          <p:spPr>
            <a:xfrm>
              <a:off x="9077400" y="3531600"/>
              <a:ext cx="106200" cy="99000"/>
            </a:xfrm>
            <a:custGeom>
              <a:avLst/>
              <a:gdLst>
                <a:gd name="textAreaLeft" fmla="*/ 0 w 106200"/>
                <a:gd name="textAreaRight" fmla="*/ 106560 w 106200"/>
                <a:gd name="textAreaTop" fmla="*/ 0 h 99000"/>
                <a:gd name="textAreaBottom" fmla="*/ 99360 h 99000"/>
              </a:gdLst>
              <a:ahLst/>
              <a:rect l="textAreaLeft" t="textAreaTop" r="textAreaRight" b="textAreaBottom"/>
              <a:pathLst>
                <a:path w="296" h="276">
                  <a:moveTo>
                    <a:pt x="261" y="42"/>
                  </a:moveTo>
                  <a:cubicBezTo>
                    <a:pt x="273" y="55"/>
                    <a:pt x="282" y="70"/>
                    <a:pt x="288" y="86"/>
                  </a:cubicBezTo>
                  <a:cubicBezTo>
                    <a:pt x="294" y="103"/>
                    <a:pt x="296" y="120"/>
                    <a:pt x="296" y="138"/>
                  </a:cubicBezTo>
                  <a:cubicBezTo>
                    <a:pt x="296" y="159"/>
                    <a:pt x="293" y="178"/>
                    <a:pt x="286" y="195"/>
                  </a:cubicBezTo>
                  <a:cubicBezTo>
                    <a:pt x="278" y="212"/>
                    <a:pt x="268" y="226"/>
                    <a:pt x="256" y="238"/>
                  </a:cubicBezTo>
                  <a:cubicBezTo>
                    <a:pt x="242" y="250"/>
                    <a:pt x="227" y="260"/>
                    <a:pt x="209" y="266"/>
                  </a:cubicBezTo>
                  <a:cubicBezTo>
                    <a:pt x="192" y="273"/>
                    <a:pt x="171" y="276"/>
                    <a:pt x="148" y="276"/>
                  </a:cubicBezTo>
                  <a:cubicBezTo>
                    <a:pt x="124" y="276"/>
                    <a:pt x="103" y="272"/>
                    <a:pt x="84" y="264"/>
                  </a:cubicBezTo>
                  <a:cubicBezTo>
                    <a:pt x="66" y="257"/>
                    <a:pt x="50" y="247"/>
                    <a:pt x="38" y="235"/>
                  </a:cubicBezTo>
                  <a:cubicBezTo>
                    <a:pt x="26" y="222"/>
                    <a:pt x="16" y="208"/>
                    <a:pt x="10" y="191"/>
                  </a:cubicBezTo>
                  <a:cubicBezTo>
                    <a:pt x="4" y="175"/>
                    <a:pt x="0" y="157"/>
                    <a:pt x="0" y="138"/>
                  </a:cubicBezTo>
                  <a:cubicBezTo>
                    <a:pt x="0" y="119"/>
                    <a:pt x="3" y="102"/>
                    <a:pt x="9" y="86"/>
                  </a:cubicBezTo>
                  <a:cubicBezTo>
                    <a:pt x="15" y="69"/>
                    <a:pt x="25" y="55"/>
                    <a:pt x="37" y="42"/>
                  </a:cubicBezTo>
                  <a:cubicBezTo>
                    <a:pt x="49" y="29"/>
                    <a:pt x="65" y="19"/>
                    <a:pt x="84" y="11"/>
                  </a:cubicBezTo>
                  <a:cubicBezTo>
                    <a:pt x="102" y="4"/>
                    <a:pt x="124" y="0"/>
                    <a:pt x="148" y="0"/>
                  </a:cubicBezTo>
                  <a:cubicBezTo>
                    <a:pt x="174" y="0"/>
                    <a:pt x="196" y="4"/>
                    <a:pt x="214" y="12"/>
                  </a:cubicBezTo>
                  <a:cubicBezTo>
                    <a:pt x="233" y="19"/>
                    <a:pt x="249" y="30"/>
                    <a:pt x="261" y="42"/>
                  </a:cubicBezTo>
                  <a:moveTo>
                    <a:pt x="193" y="222"/>
                  </a:moveTo>
                  <a:cubicBezTo>
                    <a:pt x="197" y="211"/>
                    <a:pt x="201" y="199"/>
                    <a:pt x="202" y="186"/>
                  </a:cubicBezTo>
                  <a:cubicBezTo>
                    <a:pt x="204" y="173"/>
                    <a:pt x="205" y="157"/>
                    <a:pt x="205" y="138"/>
                  </a:cubicBezTo>
                  <a:cubicBezTo>
                    <a:pt x="205" y="121"/>
                    <a:pt x="205" y="106"/>
                    <a:pt x="203" y="92"/>
                  </a:cubicBezTo>
                  <a:cubicBezTo>
                    <a:pt x="201" y="78"/>
                    <a:pt x="198" y="66"/>
                    <a:pt x="193" y="56"/>
                  </a:cubicBezTo>
                  <a:cubicBezTo>
                    <a:pt x="189" y="45"/>
                    <a:pt x="183" y="37"/>
                    <a:pt x="176" y="31"/>
                  </a:cubicBezTo>
                  <a:cubicBezTo>
                    <a:pt x="168" y="25"/>
                    <a:pt x="159" y="22"/>
                    <a:pt x="149" y="22"/>
                  </a:cubicBezTo>
                  <a:cubicBezTo>
                    <a:pt x="138" y="22"/>
                    <a:pt x="129" y="25"/>
                    <a:pt x="121" y="31"/>
                  </a:cubicBezTo>
                  <a:cubicBezTo>
                    <a:pt x="114" y="36"/>
                    <a:pt x="108" y="45"/>
                    <a:pt x="103" y="55"/>
                  </a:cubicBezTo>
                  <a:cubicBezTo>
                    <a:pt x="99" y="65"/>
                    <a:pt x="96" y="77"/>
                    <a:pt x="94" y="91"/>
                  </a:cubicBezTo>
                  <a:cubicBezTo>
                    <a:pt x="92" y="105"/>
                    <a:pt x="91" y="121"/>
                    <a:pt x="91" y="138"/>
                  </a:cubicBezTo>
                  <a:cubicBezTo>
                    <a:pt x="91" y="156"/>
                    <a:pt x="92" y="171"/>
                    <a:pt x="94" y="183"/>
                  </a:cubicBezTo>
                  <a:cubicBezTo>
                    <a:pt x="96" y="196"/>
                    <a:pt x="99" y="208"/>
                    <a:pt x="103" y="219"/>
                  </a:cubicBezTo>
                  <a:cubicBezTo>
                    <a:pt x="107" y="229"/>
                    <a:pt x="113" y="238"/>
                    <a:pt x="120" y="244"/>
                  </a:cubicBezTo>
                  <a:cubicBezTo>
                    <a:pt x="128" y="251"/>
                    <a:pt x="137" y="254"/>
                    <a:pt x="148" y="254"/>
                  </a:cubicBezTo>
                  <a:cubicBezTo>
                    <a:pt x="159" y="254"/>
                    <a:pt x="167" y="251"/>
                    <a:pt x="175" y="245"/>
                  </a:cubicBezTo>
                  <a:cubicBezTo>
                    <a:pt x="182" y="239"/>
                    <a:pt x="188" y="232"/>
                    <a:pt x="193" y="22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15" name=""/>
            <p:cNvSpPr/>
            <p:nvPr/>
          </p:nvSpPr>
          <p:spPr>
            <a:xfrm>
              <a:off x="9203400" y="3531600"/>
              <a:ext cx="93600" cy="96120"/>
            </a:xfrm>
            <a:custGeom>
              <a:avLst/>
              <a:gdLst>
                <a:gd name="textAreaLeft" fmla="*/ 0 w 93600"/>
                <a:gd name="textAreaRight" fmla="*/ 93960 w 93600"/>
                <a:gd name="textAreaTop" fmla="*/ 0 h 96120"/>
                <a:gd name="textAreaBottom" fmla="*/ 96480 h 96120"/>
              </a:gdLst>
              <a:ahLst/>
              <a:rect l="textAreaLeft" t="textAreaTop" r="textAreaRight" b="textAreaBottom"/>
              <a:pathLst>
                <a:path w="261" h="268">
                  <a:moveTo>
                    <a:pt x="261" y="268"/>
                  </a:moveTo>
                  <a:lnTo>
                    <a:pt x="0" y="268"/>
                  </a:lnTo>
                  <a:lnTo>
                    <a:pt x="0" y="224"/>
                  </a:lnTo>
                  <a:cubicBezTo>
                    <a:pt x="11" y="212"/>
                    <a:pt x="24" y="202"/>
                    <a:pt x="37" y="192"/>
                  </a:cubicBezTo>
                  <a:cubicBezTo>
                    <a:pt x="51" y="183"/>
                    <a:pt x="64" y="174"/>
                    <a:pt x="78" y="167"/>
                  </a:cubicBezTo>
                  <a:cubicBezTo>
                    <a:pt x="93" y="159"/>
                    <a:pt x="106" y="152"/>
                    <a:pt x="116" y="145"/>
                  </a:cubicBezTo>
                  <a:cubicBezTo>
                    <a:pt x="126" y="139"/>
                    <a:pt x="134" y="133"/>
                    <a:pt x="140" y="126"/>
                  </a:cubicBezTo>
                  <a:cubicBezTo>
                    <a:pt x="145" y="120"/>
                    <a:pt x="150" y="113"/>
                    <a:pt x="152" y="105"/>
                  </a:cubicBezTo>
                  <a:cubicBezTo>
                    <a:pt x="154" y="98"/>
                    <a:pt x="156" y="90"/>
                    <a:pt x="156" y="80"/>
                  </a:cubicBezTo>
                  <a:cubicBezTo>
                    <a:pt x="156" y="60"/>
                    <a:pt x="151" y="45"/>
                    <a:pt x="141" y="36"/>
                  </a:cubicBezTo>
                  <a:cubicBezTo>
                    <a:pt x="132" y="26"/>
                    <a:pt x="119" y="22"/>
                    <a:pt x="103" y="22"/>
                  </a:cubicBezTo>
                  <a:cubicBezTo>
                    <a:pt x="98" y="22"/>
                    <a:pt x="94" y="22"/>
                    <a:pt x="89" y="23"/>
                  </a:cubicBezTo>
                  <a:cubicBezTo>
                    <a:pt x="85" y="23"/>
                    <a:pt x="80" y="25"/>
                    <a:pt x="75" y="27"/>
                  </a:cubicBezTo>
                  <a:cubicBezTo>
                    <a:pt x="78" y="34"/>
                    <a:pt x="80" y="41"/>
                    <a:pt x="82" y="49"/>
                  </a:cubicBezTo>
                  <a:cubicBezTo>
                    <a:pt x="85" y="57"/>
                    <a:pt x="86" y="66"/>
                    <a:pt x="86" y="75"/>
                  </a:cubicBezTo>
                  <a:cubicBezTo>
                    <a:pt x="86" y="87"/>
                    <a:pt x="82" y="96"/>
                    <a:pt x="73" y="102"/>
                  </a:cubicBezTo>
                  <a:cubicBezTo>
                    <a:pt x="65" y="109"/>
                    <a:pt x="55" y="113"/>
                    <a:pt x="42" y="113"/>
                  </a:cubicBezTo>
                  <a:cubicBezTo>
                    <a:pt x="30" y="113"/>
                    <a:pt x="21" y="109"/>
                    <a:pt x="13" y="101"/>
                  </a:cubicBezTo>
                  <a:cubicBezTo>
                    <a:pt x="6" y="93"/>
                    <a:pt x="3" y="83"/>
                    <a:pt x="3" y="72"/>
                  </a:cubicBezTo>
                  <a:cubicBezTo>
                    <a:pt x="3" y="52"/>
                    <a:pt x="14" y="35"/>
                    <a:pt x="37" y="21"/>
                  </a:cubicBezTo>
                  <a:cubicBezTo>
                    <a:pt x="60" y="7"/>
                    <a:pt x="87" y="0"/>
                    <a:pt x="120" y="0"/>
                  </a:cubicBezTo>
                  <a:cubicBezTo>
                    <a:pt x="158" y="0"/>
                    <a:pt x="188" y="6"/>
                    <a:pt x="212" y="19"/>
                  </a:cubicBezTo>
                  <a:cubicBezTo>
                    <a:pt x="235" y="32"/>
                    <a:pt x="247" y="53"/>
                    <a:pt x="247" y="82"/>
                  </a:cubicBezTo>
                  <a:cubicBezTo>
                    <a:pt x="247" y="97"/>
                    <a:pt x="244" y="109"/>
                    <a:pt x="237" y="119"/>
                  </a:cubicBezTo>
                  <a:cubicBezTo>
                    <a:pt x="231" y="128"/>
                    <a:pt x="222" y="136"/>
                    <a:pt x="210" y="143"/>
                  </a:cubicBezTo>
                  <a:cubicBezTo>
                    <a:pt x="199" y="149"/>
                    <a:pt x="188" y="154"/>
                    <a:pt x="174" y="158"/>
                  </a:cubicBezTo>
                  <a:cubicBezTo>
                    <a:pt x="161" y="162"/>
                    <a:pt x="147" y="166"/>
                    <a:pt x="133" y="170"/>
                  </a:cubicBezTo>
                  <a:cubicBezTo>
                    <a:pt x="117" y="174"/>
                    <a:pt x="103" y="178"/>
                    <a:pt x="91" y="183"/>
                  </a:cubicBezTo>
                  <a:cubicBezTo>
                    <a:pt x="79" y="187"/>
                    <a:pt x="69" y="193"/>
                    <a:pt x="60" y="199"/>
                  </a:cubicBezTo>
                  <a:lnTo>
                    <a:pt x="60" y="202"/>
                  </a:lnTo>
                  <a:lnTo>
                    <a:pt x="261" y="202"/>
                  </a:lnTo>
                  <a:lnTo>
                    <a:pt x="261" y="26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16" name=""/>
            <p:cNvSpPr/>
            <p:nvPr/>
          </p:nvSpPr>
          <p:spPr>
            <a:xfrm>
              <a:off x="9315000" y="3531240"/>
              <a:ext cx="93600" cy="96120"/>
            </a:xfrm>
            <a:custGeom>
              <a:avLst/>
              <a:gdLst>
                <a:gd name="textAreaLeft" fmla="*/ 0 w 93600"/>
                <a:gd name="textAreaRight" fmla="*/ 93960 w 93600"/>
                <a:gd name="textAreaTop" fmla="*/ 0 h 96120"/>
                <a:gd name="textAreaBottom" fmla="*/ 96480 h 96120"/>
              </a:gdLst>
              <a:ahLst/>
              <a:rect l="textAreaLeft" t="textAreaTop" r="textAreaRight" b="textAreaBottom"/>
              <a:pathLst>
                <a:path w="261" h="268">
                  <a:moveTo>
                    <a:pt x="261" y="268"/>
                  </a:moveTo>
                  <a:lnTo>
                    <a:pt x="0" y="268"/>
                  </a:lnTo>
                  <a:lnTo>
                    <a:pt x="0" y="225"/>
                  </a:lnTo>
                  <a:cubicBezTo>
                    <a:pt x="11" y="213"/>
                    <a:pt x="24" y="203"/>
                    <a:pt x="37" y="193"/>
                  </a:cubicBezTo>
                  <a:cubicBezTo>
                    <a:pt x="51" y="183"/>
                    <a:pt x="65" y="175"/>
                    <a:pt x="79" y="167"/>
                  </a:cubicBezTo>
                  <a:cubicBezTo>
                    <a:pt x="94" y="160"/>
                    <a:pt x="106" y="152"/>
                    <a:pt x="116" y="146"/>
                  </a:cubicBezTo>
                  <a:cubicBezTo>
                    <a:pt x="126" y="140"/>
                    <a:pt x="134" y="134"/>
                    <a:pt x="140" y="127"/>
                  </a:cubicBezTo>
                  <a:cubicBezTo>
                    <a:pt x="146" y="120"/>
                    <a:pt x="150" y="114"/>
                    <a:pt x="152" y="106"/>
                  </a:cubicBezTo>
                  <a:cubicBezTo>
                    <a:pt x="155" y="99"/>
                    <a:pt x="156" y="90"/>
                    <a:pt x="156" y="81"/>
                  </a:cubicBezTo>
                  <a:cubicBezTo>
                    <a:pt x="156" y="61"/>
                    <a:pt x="151" y="46"/>
                    <a:pt x="142" y="36"/>
                  </a:cubicBezTo>
                  <a:cubicBezTo>
                    <a:pt x="132" y="27"/>
                    <a:pt x="119" y="22"/>
                    <a:pt x="103" y="22"/>
                  </a:cubicBezTo>
                  <a:cubicBezTo>
                    <a:pt x="99" y="22"/>
                    <a:pt x="94" y="23"/>
                    <a:pt x="89" y="24"/>
                  </a:cubicBezTo>
                  <a:cubicBezTo>
                    <a:pt x="85" y="24"/>
                    <a:pt x="80" y="26"/>
                    <a:pt x="76" y="28"/>
                  </a:cubicBezTo>
                  <a:cubicBezTo>
                    <a:pt x="78" y="35"/>
                    <a:pt x="80" y="42"/>
                    <a:pt x="83" y="50"/>
                  </a:cubicBezTo>
                  <a:cubicBezTo>
                    <a:pt x="85" y="58"/>
                    <a:pt x="86" y="66"/>
                    <a:pt x="86" y="76"/>
                  </a:cubicBezTo>
                  <a:cubicBezTo>
                    <a:pt x="86" y="87"/>
                    <a:pt x="82" y="96"/>
                    <a:pt x="74" y="103"/>
                  </a:cubicBezTo>
                  <a:cubicBezTo>
                    <a:pt x="66" y="110"/>
                    <a:pt x="55" y="113"/>
                    <a:pt x="42" y="113"/>
                  </a:cubicBezTo>
                  <a:cubicBezTo>
                    <a:pt x="30" y="113"/>
                    <a:pt x="21" y="110"/>
                    <a:pt x="14" y="102"/>
                  </a:cubicBezTo>
                  <a:cubicBezTo>
                    <a:pt x="7" y="94"/>
                    <a:pt x="3" y="84"/>
                    <a:pt x="3" y="73"/>
                  </a:cubicBezTo>
                  <a:cubicBezTo>
                    <a:pt x="3" y="53"/>
                    <a:pt x="14" y="36"/>
                    <a:pt x="37" y="22"/>
                  </a:cubicBezTo>
                  <a:cubicBezTo>
                    <a:pt x="60" y="8"/>
                    <a:pt x="88" y="0"/>
                    <a:pt x="120" y="0"/>
                  </a:cubicBezTo>
                  <a:cubicBezTo>
                    <a:pt x="158" y="0"/>
                    <a:pt x="189" y="7"/>
                    <a:pt x="212" y="20"/>
                  </a:cubicBezTo>
                  <a:cubicBezTo>
                    <a:pt x="235" y="33"/>
                    <a:pt x="247" y="54"/>
                    <a:pt x="247" y="83"/>
                  </a:cubicBezTo>
                  <a:cubicBezTo>
                    <a:pt x="247" y="98"/>
                    <a:pt x="244" y="110"/>
                    <a:pt x="238" y="119"/>
                  </a:cubicBezTo>
                  <a:cubicBezTo>
                    <a:pt x="232" y="129"/>
                    <a:pt x="223" y="137"/>
                    <a:pt x="210" y="144"/>
                  </a:cubicBezTo>
                  <a:cubicBezTo>
                    <a:pt x="200" y="150"/>
                    <a:pt x="188" y="155"/>
                    <a:pt x="175" y="159"/>
                  </a:cubicBezTo>
                  <a:cubicBezTo>
                    <a:pt x="162" y="163"/>
                    <a:pt x="148" y="167"/>
                    <a:pt x="133" y="171"/>
                  </a:cubicBezTo>
                  <a:cubicBezTo>
                    <a:pt x="117" y="175"/>
                    <a:pt x="103" y="179"/>
                    <a:pt x="91" y="184"/>
                  </a:cubicBezTo>
                  <a:cubicBezTo>
                    <a:pt x="80" y="188"/>
                    <a:pt x="69" y="193"/>
                    <a:pt x="60" y="200"/>
                  </a:cubicBezTo>
                  <a:lnTo>
                    <a:pt x="60" y="202"/>
                  </a:lnTo>
                  <a:lnTo>
                    <a:pt x="261" y="202"/>
                  </a:lnTo>
                  <a:lnTo>
                    <a:pt x="261" y="26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17" name=""/>
            <p:cNvSpPr/>
            <p:nvPr/>
          </p:nvSpPr>
          <p:spPr>
            <a:xfrm>
              <a:off x="9613800" y="3531240"/>
              <a:ext cx="93600" cy="96120"/>
            </a:xfrm>
            <a:custGeom>
              <a:avLst/>
              <a:gdLst>
                <a:gd name="textAreaLeft" fmla="*/ 0 w 93600"/>
                <a:gd name="textAreaRight" fmla="*/ 93960 w 93600"/>
                <a:gd name="textAreaTop" fmla="*/ 0 h 96120"/>
                <a:gd name="textAreaBottom" fmla="*/ 96480 h 96120"/>
              </a:gdLst>
              <a:ahLst/>
              <a:rect l="textAreaLeft" t="textAreaTop" r="textAreaRight" b="textAreaBottom"/>
              <a:pathLst>
                <a:path w="261" h="268">
                  <a:moveTo>
                    <a:pt x="261" y="268"/>
                  </a:moveTo>
                  <a:lnTo>
                    <a:pt x="0" y="268"/>
                  </a:lnTo>
                  <a:lnTo>
                    <a:pt x="0" y="224"/>
                  </a:lnTo>
                  <a:cubicBezTo>
                    <a:pt x="12" y="213"/>
                    <a:pt x="24" y="202"/>
                    <a:pt x="38" y="193"/>
                  </a:cubicBezTo>
                  <a:cubicBezTo>
                    <a:pt x="51" y="183"/>
                    <a:pt x="65" y="174"/>
                    <a:pt x="79" y="167"/>
                  </a:cubicBezTo>
                  <a:cubicBezTo>
                    <a:pt x="94" y="159"/>
                    <a:pt x="106" y="152"/>
                    <a:pt x="116" y="146"/>
                  </a:cubicBezTo>
                  <a:cubicBezTo>
                    <a:pt x="126" y="140"/>
                    <a:pt x="134" y="133"/>
                    <a:pt x="140" y="126"/>
                  </a:cubicBezTo>
                  <a:cubicBezTo>
                    <a:pt x="146" y="120"/>
                    <a:pt x="150" y="113"/>
                    <a:pt x="152" y="106"/>
                  </a:cubicBezTo>
                  <a:cubicBezTo>
                    <a:pt x="155" y="98"/>
                    <a:pt x="156" y="90"/>
                    <a:pt x="156" y="81"/>
                  </a:cubicBezTo>
                  <a:cubicBezTo>
                    <a:pt x="156" y="60"/>
                    <a:pt x="151" y="45"/>
                    <a:pt x="142" y="36"/>
                  </a:cubicBezTo>
                  <a:cubicBezTo>
                    <a:pt x="132" y="27"/>
                    <a:pt x="119" y="22"/>
                    <a:pt x="104" y="22"/>
                  </a:cubicBezTo>
                  <a:cubicBezTo>
                    <a:pt x="99" y="22"/>
                    <a:pt x="94" y="22"/>
                    <a:pt x="90" y="23"/>
                  </a:cubicBezTo>
                  <a:cubicBezTo>
                    <a:pt x="85" y="24"/>
                    <a:pt x="81" y="25"/>
                    <a:pt x="76" y="27"/>
                  </a:cubicBezTo>
                  <a:cubicBezTo>
                    <a:pt x="78" y="34"/>
                    <a:pt x="81" y="42"/>
                    <a:pt x="83" y="50"/>
                  </a:cubicBezTo>
                  <a:cubicBezTo>
                    <a:pt x="85" y="57"/>
                    <a:pt x="86" y="66"/>
                    <a:pt x="86" y="75"/>
                  </a:cubicBezTo>
                  <a:cubicBezTo>
                    <a:pt x="86" y="87"/>
                    <a:pt x="82" y="96"/>
                    <a:pt x="74" y="103"/>
                  </a:cubicBezTo>
                  <a:cubicBezTo>
                    <a:pt x="66" y="110"/>
                    <a:pt x="55" y="113"/>
                    <a:pt x="43" y="113"/>
                  </a:cubicBezTo>
                  <a:cubicBezTo>
                    <a:pt x="31" y="113"/>
                    <a:pt x="21" y="109"/>
                    <a:pt x="14" y="101"/>
                  </a:cubicBezTo>
                  <a:cubicBezTo>
                    <a:pt x="7" y="93"/>
                    <a:pt x="3" y="84"/>
                    <a:pt x="3" y="72"/>
                  </a:cubicBezTo>
                  <a:cubicBezTo>
                    <a:pt x="3" y="53"/>
                    <a:pt x="14" y="36"/>
                    <a:pt x="37" y="21"/>
                  </a:cubicBezTo>
                  <a:cubicBezTo>
                    <a:pt x="60" y="7"/>
                    <a:pt x="88" y="0"/>
                    <a:pt x="120" y="0"/>
                  </a:cubicBezTo>
                  <a:cubicBezTo>
                    <a:pt x="158" y="0"/>
                    <a:pt x="189" y="6"/>
                    <a:pt x="212" y="19"/>
                  </a:cubicBezTo>
                  <a:cubicBezTo>
                    <a:pt x="235" y="33"/>
                    <a:pt x="247" y="54"/>
                    <a:pt x="247" y="83"/>
                  </a:cubicBezTo>
                  <a:cubicBezTo>
                    <a:pt x="247" y="98"/>
                    <a:pt x="244" y="110"/>
                    <a:pt x="238" y="119"/>
                  </a:cubicBezTo>
                  <a:cubicBezTo>
                    <a:pt x="232" y="128"/>
                    <a:pt x="223" y="136"/>
                    <a:pt x="211" y="143"/>
                  </a:cubicBezTo>
                  <a:cubicBezTo>
                    <a:pt x="200" y="149"/>
                    <a:pt x="188" y="155"/>
                    <a:pt x="175" y="159"/>
                  </a:cubicBezTo>
                  <a:cubicBezTo>
                    <a:pt x="162" y="163"/>
                    <a:pt x="148" y="167"/>
                    <a:pt x="133" y="170"/>
                  </a:cubicBezTo>
                  <a:cubicBezTo>
                    <a:pt x="117" y="174"/>
                    <a:pt x="103" y="179"/>
                    <a:pt x="91" y="183"/>
                  </a:cubicBezTo>
                  <a:cubicBezTo>
                    <a:pt x="80" y="188"/>
                    <a:pt x="69" y="193"/>
                    <a:pt x="60" y="199"/>
                  </a:cubicBezTo>
                  <a:lnTo>
                    <a:pt x="60" y="202"/>
                  </a:lnTo>
                  <a:lnTo>
                    <a:pt x="261" y="202"/>
                  </a:lnTo>
                  <a:lnTo>
                    <a:pt x="261" y="26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18" name=""/>
            <p:cNvSpPr/>
            <p:nvPr/>
          </p:nvSpPr>
          <p:spPr>
            <a:xfrm>
              <a:off x="9724680" y="3531240"/>
              <a:ext cx="106200" cy="99000"/>
            </a:xfrm>
            <a:custGeom>
              <a:avLst/>
              <a:gdLst>
                <a:gd name="textAreaLeft" fmla="*/ 0 w 106200"/>
                <a:gd name="textAreaRight" fmla="*/ 106560 w 106200"/>
                <a:gd name="textAreaTop" fmla="*/ 0 h 99000"/>
                <a:gd name="textAreaBottom" fmla="*/ 99360 h 99000"/>
              </a:gdLst>
              <a:ahLst/>
              <a:rect l="textAreaLeft" t="textAreaTop" r="textAreaRight" b="textAreaBottom"/>
              <a:pathLst>
                <a:path w="296" h="276">
                  <a:moveTo>
                    <a:pt x="261" y="42"/>
                  </a:moveTo>
                  <a:cubicBezTo>
                    <a:pt x="273" y="55"/>
                    <a:pt x="282" y="70"/>
                    <a:pt x="288" y="86"/>
                  </a:cubicBezTo>
                  <a:cubicBezTo>
                    <a:pt x="294" y="103"/>
                    <a:pt x="296" y="120"/>
                    <a:pt x="296" y="138"/>
                  </a:cubicBezTo>
                  <a:cubicBezTo>
                    <a:pt x="296" y="159"/>
                    <a:pt x="293" y="178"/>
                    <a:pt x="286" y="195"/>
                  </a:cubicBezTo>
                  <a:cubicBezTo>
                    <a:pt x="278" y="212"/>
                    <a:pt x="268" y="226"/>
                    <a:pt x="256" y="238"/>
                  </a:cubicBezTo>
                  <a:cubicBezTo>
                    <a:pt x="242" y="250"/>
                    <a:pt x="227" y="260"/>
                    <a:pt x="209" y="266"/>
                  </a:cubicBezTo>
                  <a:cubicBezTo>
                    <a:pt x="192" y="273"/>
                    <a:pt x="171" y="276"/>
                    <a:pt x="148" y="276"/>
                  </a:cubicBezTo>
                  <a:cubicBezTo>
                    <a:pt x="124" y="276"/>
                    <a:pt x="103" y="272"/>
                    <a:pt x="84" y="264"/>
                  </a:cubicBezTo>
                  <a:cubicBezTo>
                    <a:pt x="66" y="257"/>
                    <a:pt x="50" y="247"/>
                    <a:pt x="38" y="235"/>
                  </a:cubicBezTo>
                  <a:cubicBezTo>
                    <a:pt x="26" y="222"/>
                    <a:pt x="16" y="208"/>
                    <a:pt x="10" y="191"/>
                  </a:cubicBezTo>
                  <a:cubicBezTo>
                    <a:pt x="4" y="175"/>
                    <a:pt x="0" y="157"/>
                    <a:pt x="0" y="138"/>
                  </a:cubicBezTo>
                  <a:cubicBezTo>
                    <a:pt x="0" y="119"/>
                    <a:pt x="3" y="102"/>
                    <a:pt x="9" y="86"/>
                  </a:cubicBezTo>
                  <a:cubicBezTo>
                    <a:pt x="15" y="69"/>
                    <a:pt x="25" y="55"/>
                    <a:pt x="37" y="42"/>
                  </a:cubicBezTo>
                  <a:cubicBezTo>
                    <a:pt x="49" y="29"/>
                    <a:pt x="65" y="19"/>
                    <a:pt x="84" y="11"/>
                  </a:cubicBezTo>
                  <a:cubicBezTo>
                    <a:pt x="102" y="4"/>
                    <a:pt x="124" y="0"/>
                    <a:pt x="148" y="0"/>
                  </a:cubicBezTo>
                  <a:cubicBezTo>
                    <a:pt x="174" y="0"/>
                    <a:pt x="196" y="4"/>
                    <a:pt x="214" y="12"/>
                  </a:cubicBezTo>
                  <a:cubicBezTo>
                    <a:pt x="233" y="19"/>
                    <a:pt x="249" y="30"/>
                    <a:pt x="261" y="42"/>
                  </a:cubicBezTo>
                  <a:moveTo>
                    <a:pt x="193" y="222"/>
                  </a:moveTo>
                  <a:cubicBezTo>
                    <a:pt x="197" y="211"/>
                    <a:pt x="201" y="199"/>
                    <a:pt x="202" y="186"/>
                  </a:cubicBezTo>
                  <a:cubicBezTo>
                    <a:pt x="204" y="173"/>
                    <a:pt x="205" y="157"/>
                    <a:pt x="205" y="138"/>
                  </a:cubicBezTo>
                  <a:cubicBezTo>
                    <a:pt x="205" y="121"/>
                    <a:pt x="205" y="106"/>
                    <a:pt x="203" y="92"/>
                  </a:cubicBezTo>
                  <a:cubicBezTo>
                    <a:pt x="201" y="78"/>
                    <a:pt x="198" y="66"/>
                    <a:pt x="193" y="56"/>
                  </a:cubicBezTo>
                  <a:cubicBezTo>
                    <a:pt x="189" y="45"/>
                    <a:pt x="183" y="37"/>
                    <a:pt x="176" y="31"/>
                  </a:cubicBezTo>
                  <a:cubicBezTo>
                    <a:pt x="168" y="25"/>
                    <a:pt x="159" y="22"/>
                    <a:pt x="149" y="22"/>
                  </a:cubicBezTo>
                  <a:cubicBezTo>
                    <a:pt x="138" y="22"/>
                    <a:pt x="129" y="25"/>
                    <a:pt x="121" y="31"/>
                  </a:cubicBezTo>
                  <a:cubicBezTo>
                    <a:pt x="114" y="36"/>
                    <a:pt x="108" y="45"/>
                    <a:pt x="103" y="55"/>
                  </a:cubicBezTo>
                  <a:cubicBezTo>
                    <a:pt x="99" y="65"/>
                    <a:pt x="96" y="77"/>
                    <a:pt x="94" y="91"/>
                  </a:cubicBezTo>
                  <a:cubicBezTo>
                    <a:pt x="92" y="105"/>
                    <a:pt x="91" y="121"/>
                    <a:pt x="91" y="138"/>
                  </a:cubicBezTo>
                  <a:cubicBezTo>
                    <a:pt x="91" y="156"/>
                    <a:pt x="92" y="171"/>
                    <a:pt x="94" y="183"/>
                  </a:cubicBezTo>
                  <a:cubicBezTo>
                    <a:pt x="96" y="196"/>
                    <a:pt x="99" y="208"/>
                    <a:pt x="103" y="219"/>
                  </a:cubicBezTo>
                  <a:cubicBezTo>
                    <a:pt x="107" y="229"/>
                    <a:pt x="113" y="238"/>
                    <a:pt x="120" y="244"/>
                  </a:cubicBezTo>
                  <a:cubicBezTo>
                    <a:pt x="128" y="251"/>
                    <a:pt x="137" y="254"/>
                    <a:pt x="148" y="254"/>
                  </a:cubicBezTo>
                  <a:cubicBezTo>
                    <a:pt x="159" y="254"/>
                    <a:pt x="167" y="251"/>
                    <a:pt x="175" y="245"/>
                  </a:cubicBezTo>
                  <a:cubicBezTo>
                    <a:pt x="182" y="239"/>
                    <a:pt x="188" y="232"/>
                    <a:pt x="193" y="22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19" name=""/>
            <p:cNvSpPr/>
            <p:nvPr/>
          </p:nvSpPr>
          <p:spPr>
            <a:xfrm>
              <a:off x="9850680" y="3531240"/>
              <a:ext cx="93600" cy="96120"/>
            </a:xfrm>
            <a:custGeom>
              <a:avLst/>
              <a:gdLst>
                <a:gd name="textAreaLeft" fmla="*/ 0 w 93600"/>
                <a:gd name="textAreaRight" fmla="*/ 93960 w 93600"/>
                <a:gd name="textAreaTop" fmla="*/ 0 h 96120"/>
                <a:gd name="textAreaBottom" fmla="*/ 96480 h 96120"/>
              </a:gdLst>
              <a:ahLst/>
              <a:rect l="textAreaLeft" t="textAreaTop" r="textAreaRight" b="textAreaBottom"/>
              <a:pathLst>
                <a:path w="261" h="268">
                  <a:moveTo>
                    <a:pt x="261" y="268"/>
                  </a:moveTo>
                  <a:lnTo>
                    <a:pt x="0" y="268"/>
                  </a:lnTo>
                  <a:lnTo>
                    <a:pt x="0" y="224"/>
                  </a:lnTo>
                  <a:cubicBezTo>
                    <a:pt x="11" y="212"/>
                    <a:pt x="24" y="202"/>
                    <a:pt x="37" y="192"/>
                  </a:cubicBezTo>
                  <a:cubicBezTo>
                    <a:pt x="51" y="183"/>
                    <a:pt x="64" y="174"/>
                    <a:pt x="78" y="167"/>
                  </a:cubicBezTo>
                  <a:cubicBezTo>
                    <a:pt x="93" y="159"/>
                    <a:pt x="106" y="152"/>
                    <a:pt x="116" y="145"/>
                  </a:cubicBezTo>
                  <a:cubicBezTo>
                    <a:pt x="126" y="139"/>
                    <a:pt x="134" y="133"/>
                    <a:pt x="140" y="126"/>
                  </a:cubicBezTo>
                  <a:cubicBezTo>
                    <a:pt x="145" y="120"/>
                    <a:pt x="150" y="113"/>
                    <a:pt x="152" y="105"/>
                  </a:cubicBezTo>
                  <a:cubicBezTo>
                    <a:pt x="154" y="98"/>
                    <a:pt x="156" y="90"/>
                    <a:pt x="156" y="80"/>
                  </a:cubicBezTo>
                  <a:cubicBezTo>
                    <a:pt x="156" y="60"/>
                    <a:pt x="151" y="45"/>
                    <a:pt x="141" y="36"/>
                  </a:cubicBezTo>
                  <a:cubicBezTo>
                    <a:pt x="132" y="26"/>
                    <a:pt x="119" y="22"/>
                    <a:pt x="103" y="22"/>
                  </a:cubicBezTo>
                  <a:cubicBezTo>
                    <a:pt x="98" y="22"/>
                    <a:pt x="94" y="22"/>
                    <a:pt x="89" y="23"/>
                  </a:cubicBezTo>
                  <a:cubicBezTo>
                    <a:pt x="85" y="23"/>
                    <a:pt x="80" y="25"/>
                    <a:pt x="75" y="27"/>
                  </a:cubicBezTo>
                  <a:cubicBezTo>
                    <a:pt x="78" y="34"/>
                    <a:pt x="80" y="41"/>
                    <a:pt x="82" y="49"/>
                  </a:cubicBezTo>
                  <a:cubicBezTo>
                    <a:pt x="85" y="57"/>
                    <a:pt x="86" y="66"/>
                    <a:pt x="86" y="75"/>
                  </a:cubicBezTo>
                  <a:cubicBezTo>
                    <a:pt x="86" y="87"/>
                    <a:pt x="82" y="96"/>
                    <a:pt x="73" y="102"/>
                  </a:cubicBezTo>
                  <a:cubicBezTo>
                    <a:pt x="65" y="109"/>
                    <a:pt x="55" y="113"/>
                    <a:pt x="42" y="113"/>
                  </a:cubicBezTo>
                  <a:cubicBezTo>
                    <a:pt x="30" y="113"/>
                    <a:pt x="21" y="109"/>
                    <a:pt x="13" y="101"/>
                  </a:cubicBezTo>
                  <a:cubicBezTo>
                    <a:pt x="6" y="93"/>
                    <a:pt x="3" y="83"/>
                    <a:pt x="3" y="72"/>
                  </a:cubicBezTo>
                  <a:cubicBezTo>
                    <a:pt x="3" y="52"/>
                    <a:pt x="14" y="35"/>
                    <a:pt x="37" y="21"/>
                  </a:cubicBezTo>
                  <a:cubicBezTo>
                    <a:pt x="60" y="7"/>
                    <a:pt x="87" y="0"/>
                    <a:pt x="120" y="0"/>
                  </a:cubicBezTo>
                  <a:cubicBezTo>
                    <a:pt x="158" y="0"/>
                    <a:pt x="188" y="6"/>
                    <a:pt x="212" y="19"/>
                  </a:cubicBezTo>
                  <a:cubicBezTo>
                    <a:pt x="235" y="32"/>
                    <a:pt x="247" y="53"/>
                    <a:pt x="247" y="82"/>
                  </a:cubicBezTo>
                  <a:cubicBezTo>
                    <a:pt x="247" y="97"/>
                    <a:pt x="244" y="109"/>
                    <a:pt x="237" y="119"/>
                  </a:cubicBezTo>
                  <a:cubicBezTo>
                    <a:pt x="231" y="128"/>
                    <a:pt x="222" y="136"/>
                    <a:pt x="210" y="143"/>
                  </a:cubicBezTo>
                  <a:cubicBezTo>
                    <a:pt x="199" y="149"/>
                    <a:pt x="188" y="154"/>
                    <a:pt x="174" y="158"/>
                  </a:cubicBezTo>
                  <a:cubicBezTo>
                    <a:pt x="161" y="162"/>
                    <a:pt x="147" y="166"/>
                    <a:pt x="133" y="170"/>
                  </a:cubicBezTo>
                  <a:cubicBezTo>
                    <a:pt x="117" y="174"/>
                    <a:pt x="103" y="178"/>
                    <a:pt x="91" y="183"/>
                  </a:cubicBezTo>
                  <a:cubicBezTo>
                    <a:pt x="79" y="187"/>
                    <a:pt x="69" y="193"/>
                    <a:pt x="60" y="199"/>
                  </a:cubicBezTo>
                  <a:lnTo>
                    <a:pt x="60" y="202"/>
                  </a:lnTo>
                  <a:lnTo>
                    <a:pt x="261" y="202"/>
                  </a:lnTo>
                  <a:lnTo>
                    <a:pt x="261" y="26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20" name=""/>
            <p:cNvSpPr/>
            <p:nvPr/>
          </p:nvSpPr>
          <p:spPr>
            <a:xfrm>
              <a:off x="9957240" y="3530880"/>
              <a:ext cx="97200" cy="128160"/>
            </a:xfrm>
            <a:custGeom>
              <a:avLst/>
              <a:gdLst>
                <a:gd name="textAreaLeft" fmla="*/ 0 w 97200"/>
                <a:gd name="textAreaRight" fmla="*/ 97560 w 97200"/>
                <a:gd name="textAreaTop" fmla="*/ 0 h 128160"/>
                <a:gd name="textAreaBottom" fmla="*/ 128520 h 128160"/>
              </a:gdLst>
              <a:ahLst/>
              <a:rect l="textAreaLeft" t="textAreaTop" r="textAreaRight" b="textAreaBottom"/>
              <a:pathLst>
                <a:path w="271" h="357">
                  <a:moveTo>
                    <a:pt x="237" y="187"/>
                  </a:moveTo>
                  <a:cubicBezTo>
                    <a:pt x="247" y="194"/>
                    <a:pt x="255" y="202"/>
                    <a:pt x="261" y="213"/>
                  </a:cubicBezTo>
                  <a:cubicBezTo>
                    <a:pt x="268" y="224"/>
                    <a:pt x="271" y="237"/>
                    <a:pt x="271" y="252"/>
                  </a:cubicBezTo>
                  <a:cubicBezTo>
                    <a:pt x="271" y="283"/>
                    <a:pt x="257" y="308"/>
                    <a:pt x="228" y="327"/>
                  </a:cubicBezTo>
                  <a:cubicBezTo>
                    <a:pt x="199" y="347"/>
                    <a:pt x="162" y="357"/>
                    <a:pt x="117" y="357"/>
                  </a:cubicBezTo>
                  <a:cubicBezTo>
                    <a:pt x="84" y="357"/>
                    <a:pt x="57" y="350"/>
                    <a:pt x="34" y="337"/>
                  </a:cubicBezTo>
                  <a:cubicBezTo>
                    <a:pt x="11" y="323"/>
                    <a:pt x="0" y="306"/>
                    <a:pt x="0" y="285"/>
                  </a:cubicBezTo>
                  <a:cubicBezTo>
                    <a:pt x="0" y="274"/>
                    <a:pt x="4" y="264"/>
                    <a:pt x="11" y="256"/>
                  </a:cubicBezTo>
                  <a:cubicBezTo>
                    <a:pt x="18" y="248"/>
                    <a:pt x="28" y="244"/>
                    <a:pt x="40" y="244"/>
                  </a:cubicBezTo>
                  <a:cubicBezTo>
                    <a:pt x="53" y="244"/>
                    <a:pt x="63" y="248"/>
                    <a:pt x="71" y="255"/>
                  </a:cubicBezTo>
                  <a:cubicBezTo>
                    <a:pt x="79" y="262"/>
                    <a:pt x="83" y="271"/>
                    <a:pt x="83" y="282"/>
                  </a:cubicBezTo>
                  <a:cubicBezTo>
                    <a:pt x="83" y="290"/>
                    <a:pt x="82" y="299"/>
                    <a:pt x="79" y="309"/>
                  </a:cubicBezTo>
                  <a:cubicBezTo>
                    <a:pt x="76" y="318"/>
                    <a:pt x="74" y="326"/>
                    <a:pt x="72" y="330"/>
                  </a:cubicBezTo>
                  <a:cubicBezTo>
                    <a:pt x="76" y="332"/>
                    <a:pt x="81" y="333"/>
                    <a:pt x="86" y="334"/>
                  </a:cubicBezTo>
                  <a:cubicBezTo>
                    <a:pt x="92" y="335"/>
                    <a:pt x="99" y="335"/>
                    <a:pt x="106" y="335"/>
                  </a:cubicBezTo>
                  <a:cubicBezTo>
                    <a:pt x="116" y="335"/>
                    <a:pt x="125" y="334"/>
                    <a:pt x="134" y="331"/>
                  </a:cubicBezTo>
                  <a:cubicBezTo>
                    <a:pt x="143" y="328"/>
                    <a:pt x="151" y="323"/>
                    <a:pt x="157" y="316"/>
                  </a:cubicBezTo>
                  <a:cubicBezTo>
                    <a:pt x="164" y="309"/>
                    <a:pt x="170" y="300"/>
                    <a:pt x="173" y="290"/>
                  </a:cubicBezTo>
                  <a:cubicBezTo>
                    <a:pt x="177" y="281"/>
                    <a:pt x="179" y="268"/>
                    <a:pt x="179" y="252"/>
                  </a:cubicBezTo>
                  <a:cubicBezTo>
                    <a:pt x="179" y="242"/>
                    <a:pt x="178" y="234"/>
                    <a:pt x="177" y="225"/>
                  </a:cubicBezTo>
                  <a:cubicBezTo>
                    <a:pt x="175" y="217"/>
                    <a:pt x="172" y="210"/>
                    <a:pt x="167" y="204"/>
                  </a:cubicBezTo>
                  <a:cubicBezTo>
                    <a:pt x="163" y="198"/>
                    <a:pt x="157" y="193"/>
                    <a:pt x="149" y="190"/>
                  </a:cubicBezTo>
                  <a:cubicBezTo>
                    <a:pt x="141" y="186"/>
                    <a:pt x="131" y="184"/>
                    <a:pt x="119" y="184"/>
                  </a:cubicBezTo>
                  <a:lnTo>
                    <a:pt x="88" y="184"/>
                  </a:lnTo>
                  <a:lnTo>
                    <a:pt x="88" y="155"/>
                  </a:lnTo>
                  <a:lnTo>
                    <a:pt x="110" y="155"/>
                  </a:lnTo>
                  <a:cubicBezTo>
                    <a:pt x="131" y="155"/>
                    <a:pt x="146" y="149"/>
                    <a:pt x="155" y="137"/>
                  </a:cubicBezTo>
                  <a:cubicBezTo>
                    <a:pt x="164" y="125"/>
                    <a:pt x="169" y="107"/>
                    <a:pt x="169" y="82"/>
                  </a:cubicBezTo>
                  <a:cubicBezTo>
                    <a:pt x="169" y="62"/>
                    <a:pt x="165" y="47"/>
                    <a:pt x="156" y="37"/>
                  </a:cubicBezTo>
                  <a:cubicBezTo>
                    <a:pt x="147" y="27"/>
                    <a:pt x="134" y="22"/>
                    <a:pt x="117" y="22"/>
                  </a:cubicBezTo>
                  <a:cubicBezTo>
                    <a:pt x="111" y="22"/>
                    <a:pt x="106" y="23"/>
                    <a:pt x="101" y="24"/>
                  </a:cubicBezTo>
                  <a:cubicBezTo>
                    <a:pt x="96" y="24"/>
                    <a:pt x="91" y="26"/>
                    <a:pt x="87" y="28"/>
                  </a:cubicBezTo>
                  <a:cubicBezTo>
                    <a:pt x="88" y="33"/>
                    <a:pt x="90" y="41"/>
                    <a:pt x="93" y="51"/>
                  </a:cubicBezTo>
                  <a:cubicBezTo>
                    <a:pt x="96" y="60"/>
                    <a:pt x="97" y="69"/>
                    <a:pt x="97" y="76"/>
                  </a:cubicBezTo>
                  <a:cubicBezTo>
                    <a:pt x="97" y="87"/>
                    <a:pt x="93" y="96"/>
                    <a:pt x="85" y="103"/>
                  </a:cubicBezTo>
                  <a:cubicBezTo>
                    <a:pt x="77" y="110"/>
                    <a:pt x="67" y="113"/>
                    <a:pt x="54" y="113"/>
                  </a:cubicBezTo>
                  <a:cubicBezTo>
                    <a:pt x="42" y="113"/>
                    <a:pt x="32" y="110"/>
                    <a:pt x="25" y="102"/>
                  </a:cubicBezTo>
                  <a:cubicBezTo>
                    <a:pt x="18" y="94"/>
                    <a:pt x="14" y="84"/>
                    <a:pt x="14" y="73"/>
                  </a:cubicBezTo>
                  <a:cubicBezTo>
                    <a:pt x="14" y="53"/>
                    <a:pt x="26" y="36"/>
                    <a:pt x="49" y="22"/>
                  </a:cubicBezTo>
                  <a:cubicBezTo>
                    <a:pt x="72" y="8"/>
                    <a:pt x="101" y="0"/>
                    <a:pt x="136" y="0"/>
                  </a:cubicBezTo>
                  <a:cubicBezTo>
                    <a:pt x="160" y="0"/>
                    <a:pt x="180" y="3"/>
                    <a:pt x="196" y="9"/>
                  </a:cubicBezTo>
                  <a:cubicBezTo>
                    <a:pt x="211" y="14"/>
                    <a:pt x="224" y="21"/>
                    <a:pt x="233" y="30"/>
                  </a:cubicBezTo>
                  <a:cubicBezTo>
                    <a:pt x="242" y="38"/>
                    <a:pt x="248" y="46"/>
                    <a:pt x="252" y="56"/>
                  </a:cubicBezTo>
                  <a:cubicBezTo>
                    <a:pt x="255" y="65"/>
                    <a:pt x="257" y="73"/>
                    <a:pt x="257" y="81"/>
                  </a:cubicBezTo>
                  <a:cubicBezTo>
                    <a:pt x="257" y="88"/>
                    <a:pt x="256" y="96"/>
                    <a:pt x="253" y="105"/>
                  </a:cubicBezTo>
                  <a:cubicBezTo>
                    <a:pt x="250" y="114"/>
                    <a:pt x="245" y="122"/>
                    <a:pt x="239" y="128"/>
                  </a:cubicBezTo>
                  <a:cubicBezTo>
                    <a:pt x="232" y="137"/>
                    <a:pt x="223" y="144"/>
                    <a:pt x="212" y="150"/>
                  </a:cubicBezTo>
                  <a:cubicBezTo>
                    <a:pt x="200" y="156"/>
                    <a:pt x="187" y="160"/>
                    <a:pt x="171" y="164"/>
                  </a:cubicBezTo>
                  <a:lnTo>
                    <a:pt x="171" y="167"/>
                  </a:lnTo>
                  <a:cubicBezTo>
                    <a:pt x="182" y="168"/>
                    <a:pt x="193" y="170"/>
                    <a:pt x="205" y="173"/>
                  </a:cubicBezTo>
                  <a:cubicBezTo>
                    <a:pt x="217" y="176"/>
                    <a:pt x="228" y="181"/>
                    <a:pt x="237" y="18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21" name=""/>
            <p:cNvSpPr/>
            <p:nvPr/>
          </p:nvSpPr>
          <p:spPr>
            <a:xfrm>
              <a:off x="10258200" y="3530880"/>
              <a:ext cx="93600" cy="96120"/>
            </a:xfrm>
            <a:custGeom>
              <a:avLst/>
              <a:gdLst>
                <a:gd name="textAreaLeft" fmla="*/ 0 w 93600"/>
                <a:gd name="textAreaRight" fmla="*/ 93960 w 93600"/>
                <a:gd name="textAreaTop" fmla="*/ 0 h 96120"/>
                <a:gd name="textAreaBottom" fmla="*/ 96480 h 96120"/>
              </a:gdLst>
              <a:ahLst/>
              <a:rect l="textAreaLeft" t="textAreaTop" r="textAreaRight" b="textAreaBottom"/>
              <a:pathLst>
                <a:path w="261" h="268">
                  <a:moveTo>
                    <a:pt x="261" y="268"/>
                  </a:moveTo>
                  <a:lnTo>
                    <a:pt x="0" y="268"/>
                  </a:lnTo>
                  <a:lnTo>
                    <a:pt x="0" y="224"/>
                  </a:lnTo>
                  <a:cubicBezTo>
                    <a:pt x="12" y="213"/>
                    <a:pt x="24" y="202"/>
                    <a:pt x="38" y="193"/>
                  </a:cubicBezTo>
                  <a:cubicBezTo>
                    <a:pt x="51" y="183"/>
                    <a:pt x="65" y="174"/>
                    <a:pt x="79" y="167"/>
                  </a:cubicBezTo>
                  <a:cubicBezTo>
                    <a:pt x="94" y="159"/>
                    <a:pt x="106" y="152"/>
                    <a:pt x="116" y="146"/>
                  </a:cubicBezTo>
                  <a:cubicBezTo>
                    <a:pt x="126" y="140"/>
                    <a:pt x="134" y="133"/>
                    <a:pt x="140" y="126"/>
                  </a:cubicBezTo>
                  <a:cubicBezTo>
                    <a:pt x="146" y="120"/>
                    <a:pt x="150" y="113"/>
                    <a:pt x="152" y="106"/>
                  </a:cubicBezTo>
                  <a:cubicBezTo>
                    <a:pt x="155" y="98"/>
                    <a:pt x="156" y="90"/>
                    <a:pt x="156" y="81"/>
                  </a:cubicBezTo>
                  <a:cubicBezTo>
                    <a:pt x="156" y="60"/>
                    <a:pt x="151" y="45"/>
                    <a:pt x="142" y="36"/>
                  </a:cubicBezTo>
                  <a:cubicBezTo>
                    <a:pt x="132" y="27"/>
                    <a:pt x="119" y="22"/>
                    <a:pt x="104" y="22"/>
                  </a:cubicBezTo>
                  <a:cubicBezTo>
                    <a:pt x="99" y="22"/>
                    <a:pt x="94" y="22"/>
                    <a:pt x="90" y="23"/>
                  </a:cubicBezTo>
                  <a:cubicBezTo>
                    <a:pt x="85" y="24"/>
                    <a:pt x="81" y="25"/>
                    <a:pt x="76" y="27"/>
                  </a:cubicBezTo>
                  <a:cubicBezTo>
                    <a:pt x="78" y="34"/>
                    <a:pt x="81" y="42"/>
                    <a:pt x="83" y="50"/>
                  </a:cubicBezTo>
                  <a:cubicBezTo>
                    <a:pt x="85" y="57"/>
                    <a:pt x="86" y="66"/>
                    <a:pt x="86" y="75"/>
                  </a:cubicBezTo>
                  <a:cubicBezTo>
                    <a:pt x="86" y="87"/>
                    <a:pt x="82" y="96"/>
                    <a:pt x="74" y="103"/>
                  </a:cubicBezTo>
                  <a:cubicBezTo>
                    <a:pt x="66" y="110"/>
                    <a:pt x="55" y="113"/>
                    <a:pt x="43" y="113"/>
                  </a:cubicBezTo>
                  <a:cubicBezTo>
                    <a:pt x="31" y="113"/>
                    <a:pt x="21" y="109"/>
                    <a:pt x="14" y="101"/>
                  </a:cubicBezTo>
                  <a:cubicBezTo>
                    <a:pt x="7" y="93"/>
                    <a:pt x="3" y="84"/>
                    <a:pt x="3" y="72"/>
                  </a:cubicBezTo>
                  <a:cubicBezTo>
                    <a:pt x="3" y="53"/>
                    <a:pt x="14" y="36"/>
                    <a:pt x="37" y="21"/>
                  </a:cubicBezTo>
                  <a:cubicBezTo>
                    <a:pt x="60" y="7"/>
                    <a:pt x="88" y="0"/>
                    <a:pt x="120" y="0"/>
                  </a:cubicBezTo>
                  <a:cubicBezTo>
                    <a:pt x="158" y="0"/>
                    <a:pt x="189" y="6"/>
                    <a:pt x="212" y="19"/>
                  </a:cubicBezTo>
                  <a:cubicBezTo>
                    <a:pt x="235" y="33"/>
                    <a:pt x="247" y="54"/>
                    <a:pt x="247" y="83"/>
                  </a:cubicBezTo>
                  <a:cubicBezTo>
                    <a:pt x="247" y="98"/>
                    <a:pt x="244" y="110"/>
                    <a:pt x="238" y="119"/>
                  </a:cubicBezTo>
                  <a:cubicBezTo>
                    <a:pt x="232" y="128"/>
                    <a:pt x="223" y="136"/>
                    <a:pt x="211" y="143"/>
                  </a:cubicBezTo>
                  <a:cubicBezTo>
                    <a:pt x="200" y="149"/>
                    <a:pt x="188" y="155"/>
                    <a:pt x="175" y="159"/>
                  </a:cubicBezTo>
                  <a:cubicBezTo>
                    <a:pt x="162" y="163"/>
                    <a:pt x="148" y="167"/>
                    <a:pt x="133" y="170"/>
                  </a:cubicBezTo>
                  <a:cubicBezTo>
                    <a:pt x="117" y="174"/>
                    <a:pt x="103" y="179"/>
                    <a:pt x="91" y="183"/>
                  </a:cubicBezTo>
                  <a:cubicBezTo>
                    <a:pt x="80" y="188"/>
                    <a:pt x="69" y="193"/>
                    <a:pt x="60" y="199"/>
                  </a:cubicBezTo>
                  <a:lnTo>
                    <a:pt x="60" y="202"/>
                  </a:lnTo>
                  <a:lnTo>
                    <a:pt x="261" y="202"/>
                  </a:lnTo>
                  <a:lnTo>
                    <a:pt x="261" y="26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22" name=""/>
            <p:cNvSpPr/>
            <p:nvPr/>
          </p:nvSpPr>
          <p:spPr>
            <a:xfrm>
              <a:off x="10369080" y="3530880"/>
              <a:ext cx="106200" cy="99000"/>
            </a:xfrm>
            <a:custGeom>
              <a:avLst/>
              <a:gdLst>
                <a:gd name="textAreaLeft" fmla="*/ 0 w 106200"/>
                <a:gd name="textAreaRight" fmla="*/ 106560 w 106200"/>
                <a:gd name="textAreaTop" fmla="*/ 0 h 99000"/>
                <a:gd name="textAreaBottom" fmla="*/ 99360 h 99000"/>
              </a:gdLst>
              <a:ahLst/>
              <a:rect l="textAreaLeft" t="textAreaTop" r="textAreaRight" b="textAreaBottom"/>
              <a:pathLst>
                <a:path w="296" h="276">
                  <a:moveTo>
                    <a:pt x="261" y="42"/>
                  </a:moveTo>
                  <a:cubicBezTo>
                    <a:pt x="273" y="55"/>
                    <a:pt x="282" y="70"/>
                    <a:pt x="288" y="86"/>
                  </a:cubicBezTo>
                  <a:cubicBezTo>
                    <a:pt x="294" y="103"/>
                    <a:pt x="296" y="120"/>
                    <a:pt x="296" y="138"/>
                  </a:cubicBezTo>
                  <a:cubicBezTo>
                    <a:pt x="296" y="159"/>
                    <a:pt x="293" y="178"/>
                    <a:pt x="286" y="195"/>
                  </a:cubicBezTo>
                  <a:cubicBezTo>
                    <a:pt x="278" y="212"/>
                    <a:pt x="268" y="226"/>
                    <a:pt x="256" y="238"/>
                  </a:cubicBezTo>
                  <a:cubicBezTo>
                    <a:pt x="242" y="250"/>
                    <a:pt x="227" y="260"/>
                    <a:pt x="209" y="266"/>
                  </a:cubicBezTo>
                  <a:cubicBezTo>
                    <a:pt x="192" y="273"/>
                    <a:pt x="171" y="276"/>
                    <a:pt x="148" y="276"/>
                  </a:cubicBezTo>
                  <a:cubicBezTo>
                    <a:pt x="124" y="276"/>
                    <a:pt x="103" y="272"/>
                    <a:pt x="84" y="264"/>
                  </a:cubicBezTo>
                  <a:cubicBezTo>
                    <a:pt x="66" y="257"/>
                    <a:pt x="50" y="247"/>
                    <a:pt x="38" y="235"/>
                  </a:cubicBezTo>
                  <a:cubicBezTo>
                    <a:pt x="26" y="222"/>
                    <a:pt x="16" y="208"/>
                    <a:pt x="10" y="191"/>
                  </a:cubicBezTo>
                  <a:cubicBezTo>
                    <a:pt x="4" y="175"/>
                    <a:pt x="0" y="157"/>
                    <a:pt x="0" y="138"/>
                  </a:cubicBezTo>
                  <a:cubicBezTo>
                    <a:pt x="0" y="119"/>
                    <a:pt x="3" y="102"/>
                    <a:pt x="9" y="86"/>
                  </a:cubicBezTo>
                  <a:cubicBezTo>
                    <a:pt x="15" y="69"/>
                    <a:pt x="25" y="55"/>
                    <a:pt x="37" y="42"/>
                  </a:cubicBezTo>
                  <a:cubicBezTo>
                    <a:pt x="49" y="29"/>
                    <a:pt x="65" y="19"/>
                    <a:pt x="84" y="11"/>
                  </a:cubicBezTo>
                  <a:cubicBezTo>
                    <a:pt x="102" y="4"/>
                    <a:pt x="124" y="0"/>
                    <a:pt x="148" y="0"/>
                  </a:cubicBezTo>
                  <a:cubicBezTo>
                    <a:pt x="174" y="0"/>
                    <a:pt x="196" y="4"/>
                    <a:pt x="214" y="12"/>
                  </a:cubicBezTo>
                  <a:cubicBezTo>
                    <a:pt x="233" y="19"/>
                    <a:pt x="249" y="30"/>
                    <a:pt x="261" y="42"/>
                  </a:cubicBezTo>
                  <a:moveTo>
                    <a:pt x="193" y="222"/>
                  </a:moveTo>
                  <a:cubicBezTo>
                    <a:pt x="197" y="211"/>
                    <a:pt x="201" y="199"/>
                    <a:pt x="202" y="186"/>
                  </a:cubicBezTo>
                  <a:cubicBezTo>
                    <a:pt x="204" y="173"/>
                    <a:pt x="205" y="157"/>
                    <a:pt x="205" y="138"/>
                  </a:cubicBezTo>
                  <a:cubicBezTo>
                    <a:pt x="205" y="121"/>
                    <a:pt x="205" y="106"/>
                    <a:pt x="203" y="92"/>
                  </a:cubicBezTo>
                  <a:cubicBezTo>
                    <a:pt x="201" y="78"/>
                    <a:pt x="198" y="66"/>
                    <a:pt x="193" y="56"/>
                  </a:cubicBezTo>
                  <a:cubicBezTo>
                    <a:pt x="189" y="45"/>
                    <a:pt x="183" y="37"/>
                    <a:pt x="176" y="31"/>
                  </a:cubicBezTo>
                  <a:cubicBezTo>
                    <a:pt x="168" y="25"/>
                    <a:pt x="159" y="22"/>
                    <a:pt x="149" y="22"/>
                  </a:cubicBezTo>
                  <a:cubicBezTo>
                    <a:pt x="138" y="22"/>
                    <a:pt x="129" y="25"/>
                    <a:pt x="121" y="31"/>
                  </a:cubicBezTo>
                  <a:cubicBezTo>
                    <a:pt x="114" y="36"/>
                    <a:pt x="108" y="45"/>
                    <a:pt x="103" y="55"/>
                  </a:cubicBezTo>
                  <a:cubicBezTo>
                    <a:pt x="99" y="65"/>
                    <a:pt x="96" y="77"/>
                    <a:pt x="94" y="91"/>
                  </a:cubicBezTo>
                  <a:cubicBezTo>
                    <a:pt x="92" y="105"/>
                    <a:pt x="91" y="121"/>
                    <a:pt x="91" y="138"/>
                  </a:cubicBezTo>
                  <a:cubicBezTo>
                    <a:pt x="91" y="156"/>
                    <a:pt x="92" y="171"/>
                    <a:pt x="94" y="183"/>
                  </a:cubicBezTo>
                  <a:cubicBezTo>
                    <a:pt x="96" y="196"/>
                    <a:pt x="99" y="208"/>
                    <a:pt x="103" y="219"/>
                  </a:cubicBezTo>
                  <a:cubicBezTo>
                    <a:pt x="107" y="229"/>
                    <a:pt x="113" y="238"/>
                    <a:pt x="120" y="244"/>
                  </a:cubicBezTo>
                  <a:cubicBezTo>
                    <a:pt x="128" y="251"/>
                    <a:pt x="137" y="254"/>
                    <a:pt x="148" y="254"/>
                  </a:cubicBezTo>
                  <a:cubicBezTo>
                    <a:pt x="159" y="254"/>
                    <a:pt x="167" y="251"/>
                    <a:pt x="175" y="245"/>
                  </a:cubicBezTo>
                  <a:cubicBezTo>
                    <a:pt x="182" y="239"/>
                    <a:pt x="188" y="232"/>
                    <a:pt x="193" y="22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23" name=""/>
            <p:cNvSpPr/>
            <p:nvPr/>
          </p:nvSpPr>
          <p:spPr>
            <a:xfrm>
              <a:off x="10495080" y="3530880"/>
              <a:ext cx="93600" cy="96120"/>
            </a:xfrm>
            <a:custGeom>
              <a:avLst/>
              <a:gdLst>
                <a:gd name="textAreaLeft" fmla="*/ 0 w 93600"/>
                <a:gd name="textAreaRight" fmla="*/ 93960 w 93600"/>
                <a:gd name="textAreaTop" fmla="*/ 0 h 96120"/>
                <a:gd name="textAreaBottom" fmla="*/ 96480 h 96120"/>
              </a:gdLst>
              <a:ahLst/>
              <a:rect l="textAreaLeft" t="textAreaTop" r="textAreaRight" b="textAreaBottom"/>
              <a:pathLst>
                <a:path w="261" h="268">
                  <a:moveTo>
                    <a:pt x="261" y="268"/>
                  </a:moveTo>
                  <a:lnTo>
                    <a:pt x="0" y="268"/>
                  </a:lnTo>
                  <a:lnTo>
                    <a:pt x="0" y="224"/>
                  </a:lnTo>
                  <a:cubicBezTo>
                    <a:pt x="11" y="212"/>
                    <a:pt x="24" y="202"/>
                    <a:pt x="37" y="192"/>
                  </a:cubicBezTo>
                  <a:cubicBezTo>
                    <a:pt x="51" y="183"/>
                    <a:pt x="64" y="174"/>
                    <a:pt x="78" y="167"/>
                  </a:cubicBezTo>
                  <a:cubicBezTo>
                    <a:pt x="93" y="159"/>
                    <a:pt x="106" y="152"/>
                    <a:pt x="116" y="145"/>
                  </a:cubicBezTo>
                  <a:cubicBezTo>
                    <a:pt x="126" y="139"/>
                    <a:pt x="134" y="133"/>
                    <a:pt x="140" y="126"/>
                  </a:cubicBezTo>
                  <a:cubicBezTo>
                    <a:pt x="145" y="120"/>
                    <a:pt x="150" y="113"/>
                    <a:pt x="152" y="105"/>
                  </a:cubicBezTo>
                  <a:cubicBezTo>
                    <a:pt x="154" y="98"/>
                    <a:pt x="156" y="90"/>
                    <a:pt x="156" y="80"/>
                  </a:cubicBezTo>
                  <a:cubicBezTo>
                    <a:pt x="156" y="60"/>
                    <a:pt x="151" y="45"/>
                    <a:pt x="141" y="36"/>
                  </a:cubicBezTo>
                  <a:cubicBezTo>
                    <a:pt x="132" y="26"/>
                    <a:pt x="119" y="22"/>
                    <a:pt x="103" y="22"/>
                  </a:cubicBezTo>
                  <a:cubicBezTo>
                    <a:pt x="98" y="22"/>
                    <a:pt x="94" y="22"/>
                    <a:pt x="89" y="23"/>
                  </a:cubicBezTo>
                  <a:cubicBezTo>
                    <a:pt x="85" y="23"/>
                    <a:pt x="80" y="25"/>
                    <a:pt x="75" y="27"/>
                  </a:cubicBezTo>
                  <a:cubicBezTo>
                    <a:pt x="78" y="34"/>
                    <a:pt x="80" y="41"/>
                    <a:pt x="82" y="49"/>
                  </a:cubicBezTo>
                  <a:cubicBezTo>
                    <a:pt x="85" y="57"/>
                    <a:pt x="86" y="66"/>
                    <a:pt x="86" y="75"/>
                  </a:cubicBezTo>
                  <a:cubicBezTo>
                    <a:pt x="86" y="87"/>
                    <a:pt x="82" y="96"/>
                    <a:pt x="73" y="102"/>
                  </a:cubicBezTo>
                  <a:cubicBezTo>
                    <a:pt x="65" y="109"/>
                    <a:pt x="55" y="113"/>
                    <a:pt x="42" y="113"/>
                  </a:cubicBezTo>
                  <a:cubicBezTo>
                    <a:pt x="30" y="113"/>
                    <a:pt x="21" y="109"/>
                    <a:pt x="13" y="101"/>
                  </a:cubicBezTo>
                  <a:cubicBezTo>
                    <a:pt x="6" y="93"/>
                    <a:pt x="3" y="83"/>
                    <a:pt x="3" y="72"/>
                  </a:cubicBezTo>
                  <a:cubicBezTo>
                    <a:pt x="3" y="52"/>
                    <a:pt x="14" y="35"/>
                    <a:pt x="37" y="21"/>
                  </a:cubicBezTo>
                  <a:cubicBezTo>
                    <a:pt x="60" y="7"/>
                    <a:pt x="87" y="0"/>
                    <a:pt x="120" y="0"/>
                  </a:cubicBezTo>
                  <a:cubicBezTo>
                    <a:pt x="158" y="0"/>
                    <a:pt x="188" y="6"/>
                    <a:pt x="212" y="19"/>
                  </a:cubicBezTo>
                  <a:cubicBezTo>
                    <a:pt x="235" y="32"/>
                    <a:pt x="247" y="53"/>
                    <a:pt x="247" y="82"/>
                  </a:cubicBezTo>
                  <a:cubicBezTo>
                    <a:pt x="247" y="97"/>
                    <a:pt x="244" y="109"/>
                    <a:pt x="237" y="119"/>
                  </a:cubicBezTo>
                  <a:cubicBezTo>
                    <a:pt x="231" y="128"/>
                    <a:pt x="222" y="136"/>
                    <a:pt x="210" y="143"/>
                  </a:cubicBezTo>
                  <a:cubicBezTo>
                    <a:pt x="199" y="149"/>
                    <a:pt x="188" y="154"/>
                    <a:pt x="174" y="158"/>
                  </a:cubicBezTo>
                  <a:cubicBezTo>
                    <a:pt x="161" y="162"/>
                    <a:pt x="147" y="166"/>
                    <a:pt x="133" y="170"/>
                  </a:cubicBezTo>
                  <a:cubicBezTo>
                    <a:pt x="117" y="174"/>
                    <a:pt x="103" y="178"/>
                    <a:pt x="91" y="183"/>
                  </a:cubicBezTo>
                  <a:cubicBezTo>
                    <a:pt x="79" y="187"/>
                    <a:pt x="69" y="193"/>
                    <a:pt x="60" y="199"/>
                  </a:cubicBezTo>
                  <a:lnTo>
                    <a:pt x="60" y="202"/>
                  </a:lnTo>
                  <a:lnTo>
                    <a:pt x="261" y="202"/>
                  </a:lnTo>
                  <a:lnTo>
                    <a:pt x="261" y="26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24" name=""/>
            <p:cNvSpPr/>
            <p:nvPr/>
          </p:nvSpPr>
          <p:spPr>
            <a:xfrm>
              <a:off x="10601280" y="3531240"/>
              <a:ext cx="105120" cy="127440"/>
            </a:xfrm>
            <a:custGeom>
              <a:avLst/>
              <a:gdLst>
                <a:gd name="textAreaLeft" fmla="*/ 0 w 105120"/>
                <a:gd name="textAreaRight" fmla="*/ 105480 w 105120"/>
                <a:gd name="textAreaTop" fmla="*/ 0 h 127440"/>
                <a:gd name="textAreaBottom" fmla="*/ 127800 h 127440"/>
              </a:gdLst>
              <a:ahLst/>
              <a:rect l="textAreaLeft" t="textAreaTop" r="textAreaRight" b="textAreaBottom"/>
              <a:pathLst>
                <a:path w="293" h="355">
                  <a:moveTo>
                    <a:pt x="293" y="264"/>
                  </a:moveTo>
                  <a:lnTo>
                    <a:pt x="241" y="264"/>
                  </a:lnTo>
                  <a:lnTo>
                    <a:pt x="241" y="355"/>
                  </a:lnTo>
                  <a:lnTo>
                    <a:pt x="160" y="355"/>
                  </a:lnTo>
                  <a:lnTo>
                    <a:pt x="160" y="264"/>
                  </a:lnTo>
                  <a:lnTo>
                    <a:pt x="0" y="264"/>
                  </a:lnTo>
                  <a:lnTo>
                    <a:pt x="0" y="220"/>
                  </a:lnTo>
                  <a:lnTo>
                    <a:pt x="174" y="0"/>
                  </a:lnTo>
                  <a:lnTo>
                    <a:pt x="241" y="0"/>
                  </a:lnTo>
                  <a:lnTo>
                    <a:pt x="241" y="213"/>
                  </a:lnTo>
                  <a:lnTo>
                    <a:pt x="293" y="213"/>
                  </a:lnTo>
                  <a:lnTo>
                    <a:pt x="293" y="264"/>
                  </a:lnTo>
                  <a:moveTo>
                    <a:pt x="160" y="213"/>
                  </a:moveTo>
                  <a:lnTo>
                    <a:pt x="160" y="58"/>
                  </a:lnTo>
                  <a:lnTo>
                    <a:pt x="37" y="213"/>
                  </a:lnTo>
                  <a:lnTo>
                    <a:pt x="160" y="21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25" name=""/>
            <p:cNvSpPr/>
            <p:nvPr/>
          </p:nvSpPr>
          <p:spPr>
            <a:xfrm>
              <a:off x="10909800" y="3530520"/>
              <a:ext cx="93600" cy="96120"/>
            </a:xfrm>
            <a:custGeom>
              <a:avLst/>
              <a:gdLst>
                <a:gd name="textAreaLeft" fmla="*/ 0 w 93600"/>
                <a:gd name="textAreaRight" fmla="*/ 93960 w 93600"/>
                <a:gd name="textAreaTop" fmla="*/ 0 h 96120"/>
                <a:gd name="textAreaBottom" fmla="*/ 96480 h 96120"/>
              </a:gdLst>
              <a:ahLst/>
              <a:rect l="textAreaLeft" t="textAreaTop" r="textAreaRight" b="textAreaBottom"/>
              <a:pathLst>
                <a:path w="261" h="268">
                  <a:moveTo>
                    <a:pt x="261" y="268"/>
                  </a:moveTo>
                  <a:lnTo>
                    <a:pt x="0" y="268"/>
                  </a:lnTo>
                  <a:lnTo>
                    <a:pt x="0" y="224"/>
                  </a:lnTo>
                  <a:cubicBezTo>
                    <a:pt x="12" y="213"/>
                    <a:pt x="24" y="202"/>
                    <a:pt x="38" y="193"/>
                  </a:cubicBezTo>
                  <a:cubicBezTo>
                    <a:pt x="51" y="183"/>
                    <a:pt x="65" y="174"/>
                    <a:pt x="79" y="167"/>
                  </a:cubicBezTo>
                  <a:cubicBezTo>
                    <a:pt x="94" y="159"/>
                    <a:pt x="106" y="152"/>
                    <a:pt x="116" y="146"/>
                  </a:cubicBezTo>
                  <a:cubicBezTo>
                    <a:pt x="126" y="140"/>
                    <a:pt x="134" y="133"/>
                    <a:pt x="140" y="126"/>
                  </a:cubicBezTo>
                  <a:cubicBezTo>
                    <a:pt x="146" y="120"/>
                    <a:pt x="150" y="113"/>
                    <a:pt x="152" y="106"/>
                  </a:cubicBezTo>
                  <a:cubicBezTo>
                    <a:pt x="155" y="98"/>
                    <a:pt x="156" y="90"/>
                    <a:pt x="156" y="81"/>
                  </a:cubicBezTo>
                  <a:cubicBezTo>
                    <a:pt x="156" y="60"/>
                    <a:pt x="151" y="45"/>
                    <a:pt x="142" y="36"/>
                  </a:cubicBezTo>
                  <a:cubicBezTo>
                    <a:pt x="132" y="27"/>
                    <a:pt x="119" y="22"/>
                    <a:pt x="104" y="22"/>
                  </a:cubicBezTo>
                  <a:cubicBezTo>
                    <a:pt x="99" y="22"/>
                    <a:pt x="94" y="22"/>
                    <a:pt x="90" y="23"/>
                  </a:cubicBezTo>
                  <a:cubicBezTo>
                    <a:pt x="85" y="24"/>
                    <a:pt x="81" y="25"/>
                    <a:pt x="76" y="27"/>
                  </a:cubicBezTo>
                  <a:cubicBezTo>
                    <a:pt x="78" y="34"/>
                    <a:pt x="81" y="42"/>
                    <a:pt x="83" y="50"/>
                  </a:cubicBezTo>
                  <a:cubicBezTo>
                    <a:pt x="85" y="57"/>
                    <a:pt x="86" y="66"/>
                    <a:pt x="86" y="75"/>
                  </a:cubicBezTo>
                  <a:cubicBezTo>
                    <a:pt x="86" y="87"/>
                    <a:pt x="82" y="96"/>
                    <a:pt x="74" y="103"/>
                  </a:cubicBezTo>
                  <a:cubicBezTo>
                    <a:pt x="66" y="110"/>
                    <a:pt x="55" y="113"/>
                    <a:pt x="43" y="113"/>
                  </a:cubicBezTo>
                  <a:cubicBezTo>
                    <a:pt x="31" y="113"/>
                    <a:pt x="21" y="109"/>
                    <a:pt x="14" y="101"/>
                  </a:cubicBezTo>
                  <a:cubicBezTo>
                    <a:pt x="7" y="93"/>
                    <a:pt x="3" y="84"/>
                    <a:pt x="3" y="72"/>
                  </a:cubicBezTo>
                  <a:cubicBezTo>
                    <a:pt x="3" y="53"/>
                    <a:pt x="14" y="36"/>
                    <a:pt x="37" y="21"/>
                  </a:cubicBezTo>
                  <a:cubicBezTo>
                    <a:pt x="60" y="7"/>
                    <a:pt x="88" y="0"/>
                    <a:pt x="120" y="0"/>
                  </a:cubicBezTo>
                  <a:cubicBezTo>
                    <a:pt x="158" y="0"/>
                    <a:pt x="189" y="6"/>
                    <a:pt x="212" y="19"/>
                  </a:cubicBezTo>
                  <a:cubicBezTo>
                    <a:pt x="235" y="33"/>
                    <a:pt x="247" y="54"/>
                    <a:pt x="247" y="83"/>
                  </a:cubicBezTo>
                  <a:cubicBezTo>
                    <a:pt x="247" y="98"/>
                    <a:pt x="244" y="110"/>
                    <a:pt x="238" y="119"/>
                  </a:cubicBezTo>
                  <a:cubicBezTo>
                    <a:pt x="232" y="128"/>
                    <a:pt x="223" y="136"/>
                    <a:pt x="211" y="143"/>
                  </a:cubicBezTo>
                  <a:cubicBezTo>
                    <a:pt x="200" y="149"/>
                    <a:pt x="188" y="155"/>
                    <a:pt x="175" y="159"/>
                  </a:cubicBezTo>
                  <a:cubicBezTo>
                    <a:pt x="162" y="163"/>
                    <a:pt x="148" y="167"/>
                    <a:pt x="133" y="170"/>
                  </a:cubicBezTo>
                  <a:cubicBezTo>
                    <a:pt x="117" y="174"/>
                    <a:pt x="103" y="179"/>
                    <a:pt x="91" y="183"/>
                  </a:cubicBezTo>
                  <a:cubicBezTo>
                    <a:pt x="80" y="188"/>
                    <a:pt x="69" y="193"/>
                    <a:pt x="60" y="199"/>
                  </a:cubicBezTo>
                  <a:lnTo>
                    <a:pt x="60" y="202"/>
                  </a:lnTo>
                  <a:lnTo>
                    <a:pt x="261" y="202"/>
                  </a:lnTo>
                  <a:lnTo>
                    <a:pt x="261" y="26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26" name=""/>
            <p:cNvSpPr/>
            <p:nvPr/>
          </p:nvSpPr>
          <p:spPr>
            <a:xfrm>
              <a:off x="11020680" y="3530520"/>
              <a:ext cx="106200" cy="99000"/>
            </a:xfrm>
            <a:custGeom>
              <a:avLst/>
              <a:gdLst>
                <a:gd name="textAreaLeft" fmla="*/ 0 w 106200"/>
                <a:gd name="textAreaRight" fmla="*/ 106560 w 106200"/>
                <a:gd name="textAreaTop" fmla="*/ 0 h 99000"/>
                <a:gd name="textAreaBottom" fmla="*/ 99360 h 99000"/>
              </a:gdLst>
              <a:ahLst/>
              <a:rect l="textAreaLeft" t="textAreaTop" r="textAreaRight" b="textAreaBottom"/>
              <a:pathLst>
                <a:path w="296" h="276">
                  <a:moveTo>
                    <a:pt x="261" y="42"/>
                  </a:moveTo>
                  <a:cubicBezTo>
                    <a:pt x="273" y="55"/>
                    <a:pt x="282" y="70"/>
                    <a:pt x="288" y="86"/>
                  </a:cubicBezTo>
                  <a:cubicBezTo>
                    <a:pt x="294" y="103"/>
                    <a:pt x="296" y="120"/>
                    <a:pt x="296" y="138"/>
                  </a:cubicBezTo>
                  <a:cubicBezTo>
                    <a:pt x="296" y="159"/>
                    <a:pt x="293" y="178"/>
                    <a:pt x="286" y="195"/>
                  </a:cubicBezTo>
                  <a:cubicBezTo>
                    <a:pt x="278" y="212"/>
                    <a:pt x="268" y="226"/>
                    <a:pt x="256" y="238"/>
                  </a:cubicBezTo>
                  <a:cubicBezTo>
                    <a:pt x="242" y="250"/>
                    <a:pt x="227" y="260"/>
                    <a:pt x="209" y="266"/>
                  </a:cubicBezTo>
                  <a:cubicBezTo>
                    <a:pt x="192" y="273"/>
                    <a:pt x="171" y="276"/>
                    <a:pt x="148" y="276"/>
                  </a:cubicBezTo>
                  <a:cubicBezTo>
                    <a:pt x="124" y="276"/>
                    <a:pt x="103" y="272"/>
                    <a:pt x="84" y="264"/>
                  </a:cubicBezTo>
                  <a:cubicBezTo>
                    <a:pt x="66" y="257"/>
                    <a:pt x="50" y="247"/>
                    <a:pt x="38" y="235"/>
                  </a:cubicBezTo>
                  <a:cubicBezTo>
                    <a:pt x="26" y="222"/>
                    <a:pt x="16" y="208"/>
                    <a:pt x="10" y="191"/>
                  </a:cubicBezTo>
                  <a:cubicBezTo>
                    <a:pt x="4" y="175"/>
                    <a:pt x="0" y="157"/>
                    <a:pt x="0" y="138"/>
                  </a:cubicBezTo>
                  <a:cubicBezTo>
                    <a:pt x="0" y="119"/>
                    <a:pt x="3" y="102"/>
                    <a:pt x="9" y="86"/>
                  </a:cubicBezTo>
                  <a:cubicBezTo>
                    <a:pt x="15" y="69"/>
                    <a:pt x="25" y="55"/>
                    <a:pt x="37" y="42"/>
                  </a:cubicBezTo>
                  <a:cubicBezTo>
                    <a:pt x="49" y="29"/>
                    <a:pt x="65" y="19"/>
                    <a:pt x="84" y="11"/>
                  </a:cubicBezTo>
                  <a:cubicBezTo>
                    <a:pt x="102" y="4"/>
                    <a:pt x="124" y="0"/>
                    <a:pt x="148" y="0"/>
                  </a:cubicBezTo>
                  <a:cubicBezTo>
                    <a:pt x="174" y="0"/>
                    <a:pt x="196" y="4"/>
                    <a:pt x="214" y="12"/>
                  </a:cubicBezTo>
                  <a:cubicBezTo>
                    <a:pt x="233" y="19"/>
                    <a:pt x="249" y="30"/>
                    <a:pt x="261" y="42"/>
                  </a:cubicBezTo>
                  <a:moveTo>
                    <a:pt x="193" y="222"/>
                  </a:moveTo>
                  <a:cubicBezTo>
                    <a:pt x="197" y="211"/>
                    <a:pt x="201" y="199"/>
                    <a:pt x="202" y="186"/>
                  </a:cubicBezTo>
                  <a:cubicBezTo>
                    <a:pt x="204" y="173"/>
                    <a:pt x="205" y="157"/>
                    <a:pt x="205" y="138"/>
                  </a:cubicBezTo>
                  <a:cubicBezTo>
                    <a:pt x="205" y="121"/>
                    <a:pt x="205" y="106"/>
                    <a:pt x="203" y="92"/>
                  </a:cubicBezTo>
                  <a:cubicBezTo>
                    <a:pt x="201" y="78"/>
                    <a:pt x="198" y="66"/>
                    <a:pt x="193" y="56"/>
                  </a:cubicBezTo>
                  <a:cubicBezTo>
                    <a:pt x="189" y="45"/>
                    <a:pt x="183" y="37"/>
                    <a:pt x="176" y="31"/>
                  </a:cubicBezTo>
                  <a:cubicBezTo>
                    <a:pt x="168" y="25"/>
                    <a:pt x="159" y="22"/>
                    <a:pt x="149" y="22"/>
                  </a:cubicBezTo>
                  <a:cubicBezTo>
                    <a:pt x="138" y="22"/>
                    <a:pt x="129" y="25"/>
                    <a:pt x="121" y="31"/>
                  </a:cubicBezTo>
                  <a:cubicBezTo>
                    <a:pt x="114" y="36"/>
                    <a:pt x="108" y="45"/>
                    <a:pt x="103" y="55"/>
                  </a:cubicBezTo>
                  <a:cubicBezTo>
                    <a:pt x="99" y="65"/>
                    <a:pt x="96" y="77"/>
                    <a:pt x="94" y="91"/>
                  </a:cubicBezTo>
                  <a:cubicBezTo>
                    <a:pt x="92" y="105"/>
                    <a:pt x="91" y="121"/>
                    <a:pt x="91" y="138"/>
                  </a:cubicBezTo>
                  <a:cubicBezTo>
                    <a:pt x="91" y="156"/>
                    <a:pt x="92" y="171"/>
                    <a:pt x="94" y="183"/>
                  </a:cubicBezTo>
                  <a:cubicBezTo>
                    <a:pt x="96" y="196"/>
                    <a:pt x="99" y="208"/>
                    <a:pt x="103" y="219"/>
                  </a:cubicBezTo>
                  <a:cubicBezTo>
                    <a:pt x="107" y="229"/>
                    <a:pt x="113" y="238"/>
                    <a:pt x="120" y="244"/>
                  </a:cubicBezTo>
                  <a:cubicBezTo>
                    <a:pt x="128" y="251"/>
                    <a:pt x="137" y="254"/>
                    <a:pt x="148" y="254"/>
                  </a:cubicBezTo>
                  <a:cubicBezTo>
                    <a:pt x="159" y="254"/>
                    <a:pt x="167" y="251"/>
                    <a:pt x="175" y="245"/>
                  </a:cubicBezTo>
                  <a:cubicBezTo>
                    <a:pt x="182" y="239"/>
                    <a:pt x="188" y="232"/>
                    <a:pt x="193" y="22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27" name=""/>
            <p:cNvSpPr/>
            <p:nvPr/>
          </p:nvSpPr>
          <p:spPr>
            <a:xfrm>
              <a:off x="11146680" y="3530520"/>
              <a:ext cx="93600" cy="96120"/>
            </a:xfrm>
            <a:custGeom>
              <a:avLst/>
              <a:gdLst>
                <a:gd name="textAreaLeft" fmla="*/ 0 w 93600"/>
                <a:gd name="textAreaRight" fmla="*/ 93960 w 93600"/>
                <a:gd name="textAreaTop" fmla="*/ 0 h 96120"/>
                <a:gd name="textAreaBottom" fmla="*/ 96480 h 96120"/>
              </a:gdLst>
              <a:ahLst/>
              <a:rect l="textAreaLeft" t="textAreaTop" r="textAreaRight" b="textAreaBottom"/>
              <a:pathLst>
                <a:path w="261" h="268">
                  <a:moveTo>
                    <a:pt x="261" y="268"/>
                  </a:moveTo>
                  <a:lnTo>
                    <a:pt x="0" y="268"/>
                  </a:lnTo>
                  <a:lnTo>
                    <a:pt x="0" y="224"/>
                  </a:lnTo>
                  <a:cubicBezTo>
                    <a:pt x="11" y="212"/>
                    <a:pt x="24" y="202"/>
                    <a:pt x="37" y="192"/>
                  </a:cubicBezTo>
                  <a:cubicBezTo>
                    <a:pt x="51" y="183"/>
                    <a:pt x="64" y="174"/>
                    <a:pt x="78" y="167"/>
                  </a:cubicBezTo>
                  <a:cubicBezTo>
                    <a:pt x="93" y="159"/>
                    <a:pt x="106" y="152"/>
                    <a:pt x="116" y="145"/>
                  </a:cubicBezTo>
                  <a:cubicBezTo>
                    <a:pt x="126" y="139"/>
                    <a:pt x="134" y="133"/>
                    <a:pt x="140" y="126"/>
                  </a:cubicBezTo>
                  <a:cubicBezTo>
                    <a:pt x="145" y="120"/>
                    <a:pt x="150" y="113"/>
                    <a:pt x="152" y="105"/>
                  </a:cubicBezTo>
                  <a:cubicBezTo>
                    <a:pt x="154" y="98"/>
                    <a:pt x="156" y="90"/>
                    <a:pt x="156" y="80"/>
                  </a:cubicBezTo>
                  <a:cubicBezTo>
                    <a:pt x="156" y="60"/>
                    <a:pt x="151" y="45"/>
                    <a:pt x="141" y="36"/>
                  </a:cubicBezTo>
                  <a:cubicBezTo>
                    <a:pt x="132" y="26"/>
                    <a:pt x="119" y="22"/>
                    <a:pt x="103" y="22"/>
                  </a:cubicBezTo>
                  <a:cubicBezTo>
                    <a:pt x="98" y="22"/>
                    <a:pt x="94" y="22"/>
                    <a:pt x="89" y="23"/>
                  </a:cubicBezTo>
                  <a:cubicBezTo>
                    <a:pt x="85" y="23"/>
                    <a:pt x="80" y="25"/>
                    <a:pt x="75" y="27"/>
                  </a:cubicBezTo>
                  <a:cubicBezTo>
                    <a:pt x="78" y="34"/>
                    <a:pt x="80" y="41"/>
                    <a:pt x="82" y="49"/>
                  </a:cubicBezTo>
                  <a:cubicBezTo>
                    <a:pt x="85" y="57"/>
                    <a:pt x="86" y="66"/>
                    <a:pt x="86" y="75"/>
                  </a:cubicBezTo>
                  <a:cubicBezTo>
                    <a:pt x="86" y="87"/>
                    <a:pt x="82" y="96"/>
                    <a:pt x="73" y="102"/>
                  </a:cubicBezTo>
                  <a:cubicBezTo>
                    <a:pt x="65" y="109"/>
                    <a:pt x="55" y="113"/>
                    <a:pt x="42" y="113"/>
                  </a:cubicBezTo>
                  <a:cubicBezTo>
                    <a:pt x="30" y="113"/>
                    <a:pt x="21" y="109"/>
                    <a:pt x="13" y="101"/>
                  </a:cubicBezTo>
                  <a:cubicBezTo>
                    <a:pt x="6" y="93"/>
                    <a:pt x="3" y="83"/>
                    <a:pt x="3" y="72"/>
                  </a:cubicBezTo>
                  <a:cubicBezTo>
                    <a:pt x="3" y="52"/>
                    <a:pt x="14" y="35"/>
                    <a:pt x="37" y="21"/>
                  </a:cubicBezTo>
                  <a:cubicBezTo>
                    <a:pt x="60" y="7"/>
                    <a:pt x="87" y="0"/>
                    <a:pt x="120" y="0"/>
                  </a:cubicBezTo>
                  <a:cubicBezTo>
                    <a:pt x="158" y="0"/>
                    <a:pt x="188" y="6"/>
                    <a:pt x="212" y="19"/>
                  </a:cubicBezTo>
                  <a:cubicBezTo>
                    <a:pt x="235" y="32"/>
                    <a:pt x="247" y="53"/>
                    <a:pt x="247" y="82"/>
                  </a:cubicBezTo>
                  <a:cubicBezTo>
                    <a:pt x="247" y="97"/>
                    <a:pt x="244" y="109"/>
                    <a:pt x="237" y="119"/>
                  </a:cubicBezTo>
                  <a:cubicBezTo>
                    <a:pt x="231" y="128"/>
                    <a:pt x="222" y="136"/>
                    <a:pt x="210" y="143"/>
                  </a:cubicBezTo>
                  <a:cubicBezTo>
                    <a:pt x="199" y="149"/>
                    <a:pt x="188" y="154"/>
                    <a:pt x="174" y="158"/>
                  </a:cubicBezTo>
                  <a:cubicBezTo>
                    <a:pt x="161" y="162"/>
                    <a:pt x="147" y="166"/>
                    <a:pt x="133" y="170"/>
                  </a:cubicBezTo>
                  <a:cubicBezTo>
                    <a:pt x="117" y="174"/>
                    <a:pt x="103" y="178"/>
                    <a:pt x="91" y="183"/>
                  </a:cubicBezTo>
                  <a:cubicBezTo>
                    <a:pt x="79" y="187"/>
                    <a:pt x="69" y="193"/>
                    <a:pt x="60" y="199"/>
                  </a:cubicBezTo>
                  <a:lnTo>
                    <a:pt x="60" y="202"/>
                  </a:lnTo>
                  <a:lnTo>
                    <a:pt x="261" y="202"/>
                  </a:lnTo>
                  <a:lnTo>
                    <a:pt x="261" y="26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28" name=""/>
            <p:cNvSpPr/>
            <p:nvPr/>
          </p:nvSpPr>
          <p:spPr>
            <a:xfrm>
              <a:off x="11253600" y="3533040"/>
              <a:ext cx="93600" cy="125280"/>
            </a:xfrm>
            <a:custGeom>
              <a:avLst/>
              <a:gdLst>
                <a:gd name="textAreaLeft" fmla="*/ 0 w 93600"/>
                <a:gd name="textAreaRight" fmla="*/ 93960 w 93600"/>
                <a:gd name="textAreaTop" fmla="*/ 0 h 125280"/>
                <a:gd name="textAreaBottom" fmla="*/ 125640 h 125280"/>
              </a:gdLst>
              <a:ahLst/>
              <a:rect l="textAreaLeft" t="textAreaTop" r="textAreaRight" b="textAreaBottom"/>
              <a:pathLst>
                <a:path w="261" h="349">
                  <a:moveTo>
                    <a:pt x="218" y="146"/>
                  </a:moveTo>
                  <a:cubicBezTo>
                    <a:pt x="230" y="154"/>
                    <a:pt x="241" y="165"/>
                    <a:pt x="249" y="178"/>
                  </a:cubicBezTo>
                  <a:cubicBezTo>
                    <a:pt x="257" y="192"/>
                    <a:pt x="261" y="209"/>
                    <a:pt x="261" y="229"/>
                  </a:cubicBezTo>
                  <a:cubicBezTo>
                    <a:pt x="261" y="264"/>
                    <a:pt x="247" y="293"/>
                    <a:pt x="220" y="316"/>
                  </a:cubicBezTo>
                  <a:cubicBezTo>
                    <a:pt x="193" y="338"/>
                    <a:pt x="158" y="349"/>
                    <a:pt x="115" y="349"/>
                  </a:cubicBezTo>
                  <a:cubicBezTo>
                    <a:pt x="82" y="349"/>
                    <a:pt x="55" y="342"/>
                    <a:pt x="33" y="328"/>
                  </a:cubicBezTo>
                  <a:cubicBezTo>
                    <a:pt x="11" y="314"/>
                    <a:pt x="0" y="297"/>
                    <a:pt x="0" y="278"/>
                  </a:cubicBezTo>
                  <a:cubicBezTo>
                    <a:pt x="0" y="267"/>
                    <a:pt x="4" y="257"/>
                    <a:pt x="11" y="249"/>
                  </a:cubicBezTo>
                  <a:cubicBezTo>
                    <a:pt x="18" y="241"/>
                    <a:pt x="28" y="237"/>
                    <a:pt x="40" y="237"/>
                  </a:cubicBezTo>
                  <a:cubicBezTo>
                    <a:pt x="53" y="237"/>
                    <a:pt x="63" y="241"/>
                    <a:pt x="71" y="248"/>
                  </a:cubicBezTo>
                  <a:cubicBezTo>
                    <a:pt x="79" y="255"/>
                    <a:pt x="83" y="264"/>
                    <a:pt x="83" y="275"/>
                  </a:cubicBezTo>
                  <a:cubicBezTo>
                    <a:pt x="83" y="283"/>
                    <a:pt x="82" y="292"/>
                    <a:pt x="79" y="301"/>
                  </a:cubicBezTo>
                  <a:cubicBezTo>
                    <a:pt x="76" y="311"/>
                    <a:pt x="74" y="318"/>
                    <a:pt x="72" y="323"/>
                  </a:cubicBezTo>
                  <a:cubicBezTo>
                    <a:pt x="76" y="325"/>
                    <a:pt x="81" y="326"/>
                    <a:pt x="86" y="326"/>
                  </a:cubicBezTo>
                  <a:cubicBezTo>
                    <a:pt x="91" y="327"/>
                    <a:pt x="96" y="327"/>
                    <a:pt x="101" y="327"/>
                  </a:cubicBezTo>
                  <a:cubicBezTo>
                    <a:pt x="110" y="327"/>
                    <a:pt x="119" y="325"/>
                    <a:pt x="128" y="321"/>
                  </a:cubicBezTo>
                  <a:cubicBezTo>
                    <a:pt x="137" y="317"/>
                    <a:pt x="145" y="311"/>
                    <a:pt x="151" y="303"/>
                  </a:cubicBezTo>
                  <a:cubicBezTo>
                    <a:pt x="158" y="294"/>
                    <a:pt x="164" y="284"/>
                    <a:pt x="167" y="271"/>
                  </a:cubicBezTo>
                  <a:cubicBezTo>
                    <a:pt x="171" y="259"/>
                    <a:pt x="173" y="245"/>
                    <a:pt x="173" y="229"/>
                  </a:cubicBezTo>
                  <a:cubicBezTo>
                    <a:pt x="173" y="207"/>
                    <a:pt x="167" y="188"/>
                    <a:pt x="155" y="173"/>
                  </a:cubicBezTo>
                  <a:cubicBezTo>
                    <a:pt x="142" y="159"/>
                    <a:pt x="127" y="151"/>
                    <a:pt x="107" y="151"/>
                  </a:cubicBezTo>
                  <a:cubicBezTo>
                    <a:pt x="92" y="151"/>
                    <a:pt x="79" y="154"/>
                    <a:pt x="69" y="161"/>
                  </a:cubicBezTo>
                  <a:cubicBezTo>
                    <a:pt x="59" y="167"/>
                    <a:pt x="50" y="175"/>
                    <a:pt x="42" y="184"/>
                  </a:cubicBezTo>
                  <a:lnTo>
                    <a:pt x="23" y="178"/>
                  </a:lnTo>
                  <a:lnTo>
                    <a:pt x="46" y="0"/>
                  </a:lnTo>
                  <a:lnTo>
                    <a:pt x="250" y="0"/>
                  </a:lnTo>
                  <a:lnTo>
                    <a:pt x="250" y="66"/>
                  </a:lnTo>
                  <a:lnTo>
                    <a:pt x="64" y="66"/>
                  </a:lnTo>
                  <a:lnTo>
                    <a:pt x="54" y="147"/>
                  </a:lnTo>
                  <a:cubicBezTo>
                    <a:pt x="63" y="141"/>
                    <a:pt x="74" y="136"/>
                    <a:pt x="87" y="131"/>
                  </a:cubicBezTo>
                  <a:cubicBezTo>
                    <a:pt x="101" y="126"/>
                    <a:pt x="117" y="123"/>
                    <a:pt x="136" y="123"/>
                  </a:cubicBezTo>
                  <a:cubicBezTo>
                    <a:pt x="150" y="123"/>
                    <a:pt x="164" y="125"/>
                    <a:pt x="178" y="128"/>
                  </a:cubicBezTo>
                  <a:cubicBezTo>
                    <a:pt x="192" y="131"/>
                    <a:pt x="205" y="137"/>
                    <a:pt x="218" y="14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29" name=""/>
            <p:cNvSpPr/>
            <p:nvPr/>
          </p:nvSpPr>
          <p:spPr>
            <a:xfrm>
              <a:off x="11552400" y="3530160"/>
              <a:ext cx="93600" cy="96120"/>
            </a:xfrm>
            <a:custGeom>
              <a:avLst/>
              <a:gdLst>
                <a:gd name="textAreaLeft" fmla="*/ 0 w 93600"/>
                <a:gd name="textAreaRight" fmla="*/ 93960 w 93600"/>
                <a:gd name="textAreaTop" fmla="*/ 0 h 96120"/>
                <a:gd name="textAreaBottom" fmla="*/ 96480 h 96120"/>
              </a:gdLst>
              <a:ahLst/>
              <a:rect l="textAreaLeft" t="textAreaTop" r="textAreaRight" b="textAreaBottom"/>
              <a:pathLst>
                <a:path w="261" h="268">
                  <a:moveTo>
                    <a:pt x="261" y="268"/>
                  </a:moveTo>
                  <a:lnTo>
                    <a:pt x="0" y="268"/>
                  </a:lnTo>
                  <a:lnTo>
                    <a:pt x="0" y="224"/>
                  </a:lnTo>
                  <a:cubicBezTo>
                    <a:pt x="12" y="213"/>
                    <a:pt x="24" y="202"/>
                    <a:pt x="38" y="193"/>
                  </a:cubicBezTo>
                  <a:cubicBezTo>
                    <a:pt x="51" y="183"/>
                    <a:pt x="65" y="174"/>
                    <a:pt x="79" y="167"/>
                  </a:cubicBezTo>
                  <a:cubicBezTo>
                    <a:pt x="94" y="159"/>
                    <a:pt x="106" y="152"/>
                    <a:pt x="116" y="146"/>
                  </a:cubicBezTo>
                  <a:cubicBezTo>
                    <a:pt x="126" y="140"/>
                    <a:pt x="134" y="133"/>
                    <a:pt x="140" y="126"/>
                  </a:cubicBezTo>
                  <a:cubicBezTo>
                    <a:pt x="146" y="120"/>
                    <a:pt x="150" y="113"/>
                    <a:pt x="152" y="106"/>
                  </a:cubicBezTo>
                  <a:cubicBezTo>
                    <a:pt x="155" y="98"/>
                    <a:pt x="156" y="90"/>
                    <a:pt x="156" y="81"/>
                  </a:cubicBezTo>
                  <a:cubicBezTo>
                    <a:pt x="156" y="60"/>
                    <a:pt x="151" y="45"/>
                    <a:pt x="142" y="36"/>
                  </a:cubicBezTo>
                  <a:cubicBezTo>
                    <a:pt x="132" y="27"/>
                    <a:pt x="119" y="22"/>
                    <a:pt x="104" y="22"/>
                  </a:cubicBezTo>
                  <a:cubicBezTo>
                    <a:pt x="99" y="22"/>
                    <a:pt x="94" y="22"/>
                    <a:pt x="90" y="23"/>
                  </a:cubicBezTo>
                  <a:cubicBezTo>
                    <a:pt x="85" y="24"/>
                    <a:pt x="81" y="25"/>
                    <a:pt x="76" y="27"/>
                  </a:cubicBezTo>
                  <a:cubicBezTo>
                    <a:pt x="78" y="34"/>
                    <a:pt x="81" y="42"/>
                    <a:pt x="83" y="50"/>
                  </a:cubicBezTo>
                  <a:cubicBezTo>
                    <a:pt x="85" y="57"/>
                    <a:pt x="86" y="66"/>
                    <a:pt x="86" y="75"/>
                  </a:cubicBezTo>
                  <a:cubicBezTo>
                    <a:pt x="86" y="87"/>
                    <a:pt x="82" y="96"/>
                    <a:pt x="74" y="103"/>
                  </a:cubicBezTo>
                  <a:cubicBezTo>
                    <a:pt x="66" y="110"/>
                    <a:pt x="55" y="113"/>
                    <a:pt x="43" y="113"/>
                  </a:cubicBezTo>
                  <a:cubicBezTo>
                    <a:pt x="31" y="113"/>
                    <a:pt x="21" y="109"/>
                    <a:pt x="14" y="101"/>
                  </a:cubicBezTo>
                  <a:cubicBezTo>
                    <a:pt x="7" y="93"/>
                    <a:pt x="3" y="84"/>
                    <a:pt x="3" y="72"/>
                  </a:cubicBezTo>
                  <a:cubicBezTo>
                    <a:pt x="3" y="53"/>
                    <a:pt x="14" y="36"/>
                    <a:pt x="37" y="21"/>
                  </a:cubicBezTo>
                  <a:cubicBezTo>
                    <a:pt x="60" y="7"/>
                    <a:pt x="88" y="0"/>
                    <a:pt x="120" y="0"/>
                  </a:cubicBezTo>
                  <a:cubicBezTo>
                    <a:pt x="158" y="0"/>
                    <a:pt x="189" y="6"/>
                    <a:pt x="212" y="19"/>
                  </a:cubicBezTo>
                  <a:cubicBezTo>
                    <a:pt x="235" y="33"/>
                    <a:pt x="247" y="54"/>
                    <a:pt x="247" y="83"/>
                  </a:cubicBezTo>
                  <a:cubicBezTo>
                    <a:pt x="247" y="98"/>
                    <a:pt x="244" y="110"/>
                    <a:pt x="238" y="119"/>
                  </a:cubicBezTo>
                  <a:cubicBezTo>
                    <a:pt x="232" y="128"/>
                    <a:pt x="223" y="136"/>
                    <a:pt x="211" y="143"/>
                  </a:cubicBezTo>
                  <a:cubicBezTo>
                    <a:pt x="200" y="149"/>
                    <a:pt x="188" y="155"/>
                    <a:pt x="175" y="159"/>
                  </a:cubicBezTo>
                  <a:cubicBezTo>
                    <a:pt x="162" y="163"/>
                    <a:pt x="148" y="167"/>
                    <a:pt x="133" y="170"/>
                  </a:cubicBezTo>
                  <a:cubicBezTo>
                    <a:pt x="117" y="174"/>
                    <a:pt x="103" y="179"/>
                    <a:pt x="91" y="183"/>
                  </a:cubicBezTo>
                  <a:cubicBezTo>
                    <a:pt x="80" y="188"/>
                    <a:pt x="69" y="193"/>
                    <a:pt x="60" y="199"/>
                  </a:cubicBezTo>
                  <a:lnTo>
                    <a:pt x="60" y="202"/>
                  </a:lnTo>
                  <a:lnTo>
                    <a:pt x="261" y="202"/>
                  </a:lnTo>
                  <a:lnTo>
                    <a:pt x="261" y="26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30" name=""/>
            <p:cNvSpPr/>
            <p:nvPr/>
          </p:nvSpPr>
          <p:spPr>
            <a:xfrm>
              <a:off x="11663280" y="3530160"/>
              <a:ext cx="106200" cy="99000"/>
            </a:xfrm>
            <a:custGeom>
              <a:avLst/>
              <a:gdLst>
                <a:gd name="textAreaLeft" fmla="*/ 0 w 106200"/>
                <a:gd name="textAreaRight" fmla="*/ 106560 w 106200"/>
                <a:gd name="textAreaTop" fmla="*/ 0 h 99000"/>
                <a:gd name="textAreaBottom" fmla="*/ 99360 h 99000"/>
              </a:gdLst>
              <a:ahLst/>
              <a:rect l="textAreaLeft" t="textAreaTop" r="textAreaRight" b="textAreaBottom"/>
              <a:pathLst>
                <a:path w="296" h="276">
                  <a:moveTo>
                    <a:pt x="261" y="42"/>
                  </a:moveTo>
                  <a:cubicBezTo>
                    <a:pt x="273" y="55"/>
                    <a:pt x="282" y="70"/>
                    <a:pt x="288" y="86"/>
                  </a:cubicBezTo>
                  <a:cubicBezTo>
                    <a:pt x="294" y="103"/>
                    <a:pt x="296" y="120"/>
                    <a:pt x="296" y="138"/>
                  </a:cubicBezTo>
                  <a:cubicBezTo>
                    <a:pt x="296" y="159"/>
                    <a:pt x="293" y="178"/>
                    <a:pt x="286" y="195"/>
                  </a:cubicBezTo>
                  <a:cubicBezTo>
                    <a:pt x="278" y="212"/>
                    <a:pt x="268" y="226"/>
                    <a:pt x="256" y="238"/>
                  </a:cubicBezTo>
                  <a:cubicBezTo>
                    <a:pt x="242" y="250"/>
                    <a:pt x="227" y="260"/>
                    <a:pt x="209" y="266"/>
                  </a:cubicBezTo>
                  <a:cubicBezTo>
                    <a:pt x="192" y="273"/>
                    <a:pt x="171" y="276"/>
                    <a:pt x="148" y="276"/>
                  </a:cubicBezTo>
                  <a:cubicBezTo>
                    <a:pt x="124" y="276"/>
                    <a:pt x="103" y="272"/>
                    <a:pt x="84" y="264"/>
                  </a:cubicBezTo>
                  <a:cubicBezTo>
                    <a:pt x="66" y="257"/>
                    <a:pt x="50" y="247"/>
                    <a:pt x="38" y="235"/>
                  </a:cubicBezTo>
                  <a:cubicBezTo>
                    <a:pt x="26" y="222"/>
                    <a:pt x="16" y="208"/>
                    <a:pt x="10" y="191"/>
                  </a:cubicBezTo>
                  <a:cubicBezTo>
                    <a:pt x="4" y="175"/>
                    <a:pt x="0" y="157"/>
                    <a:pt x="0" y="138"/>
                  </a:cubicBezTo>
                  <a:cubicBezTo>
                    <a:pt x="0" y="119"/>
                    <a:pt x="3" y="102"/>
                    <a:pt x="9" y="86"/>
                  </a:cubicBezTo>
                  <a:cubicBezTo>
                    <a:pt x="15" y="69"/>
                    <a:pt x="25" y="55"/>
                    <a:pt x="37" y="42"/>
                  </a:cubicBezTo>
                  <a:cubicBezTo>
                    <a:pt x="49" y="29"/>
                    <a:pt x="65" y="19"/>
                    <a:pt x="84" y="11"/>
                  </a:cubicBezTo>
                  <a:cubicBezTo>
                    <a:pt x="102" y="4"/>
                    <a:pt x="124" y="0"/>
                    <a:pt x="148" y="0"/>
                  </a:cubicBezTo>
                  <a:cubicBezTo>
                    <a:pt x="174" y="0"/>
                    <a:pt x="196" y="4"/>
                    <a:pt x="214" y="12"/>
                  </a:cubicBezTo>
                  <a:cubicBezTo>
                    <a:pt x="233" y="19"/>
                    <a:pt x="249" y="30"/>
                    <a:pt x="261" y="42"/>
                  </a:cubicBezTo>
                  <a:moveTo>
                    <a:pt x="193" y="222"/>
                  </a:moveTo>
                  <a:cubicBezTo>
                    <a:pt x="197" y="211"/>
                    <a:pt x="201" y="199"/>
                    <a:pt x="202" y="186"/>
                  </a:cubicBezTo>
                  <a:cubicBezTo>
                    <a:pt x="204" y="173"/>
                    <a:pt x="205" y="157"/>
                    <a:pt x="205" y="138"/>
                  </a:cubicBezTo>
                  <a:cubicBezTo>
                    <a:pt x="205" y="121"/>
                    <a:pt x="205" y="106"/>
                    <a:pt x="203" y="92"/>
                  </a:cubicBezTo>
                  <a:cubicBezTo>
                    <a:pt x="201" y="78"/>
                    <a:pt x="198" y="66"/>
                    <a:pt x="193" y="56"/>
                  </a:cubicBezTo>
                  <a:cubicBezTo>
                    <a:pt x="189" y="45"/>
                    <a:pt x="183" y="37"/>
                    <a:pt x="176" y="31"/>
                  </a:cubicBezTo>
                  <a:cubicBezTo>
                    <a:pt x="168" y="25"/>
                    <a:pt x="159" y="22"/>
                    <a:pt x="149" y="22"/>
                  </a:cubicBezTo>
                  <a:cubicBezTo>
                    <a:pt x="138" y="22"/>
                    <a:pt x="129" y="25"/>
                    <a:pt x="121" y="31"/>
                  </a:cubicBezTo>
                  <a:cubicBezTo>
                    <a:pt x="114" y="36"/>
                    <a:pt x="108" y="45"/>
                    <a:pt x="103" y="55"/>
                  </a:cubicBezTo>
                  <a:cubicBezTo>
                    <a:pt x="99" y="65"/>
                    <a:pt x="96" y="77"/>
                    <a:pt x="94" y="91"/>
                  </a:cubicBezTo>
                  <a:cubicBezTo>
                    <a:pt x="92" y="105"/>
                    <a:pt x="91" y="121"/>
                    <a:pt x="91" y="138"/>
                  </a:cubicBezTo>
                  <a:cubicBezTo>
                    <a:pt x="91" y="156"/>
                    <a:pt x="92" y="171"/>
                    <a:pt x="94" y="183"/>
                  </a:cubicBezTo>
                  <a:cubicBezTo>
                    <a:pt x="96" y="196"/>
                    <a:pt x="99" y="208"/>
                    <a:pt x="103" y="219"/>
                  </a:cubicBezTo>
                  <a:cubicBezTo>
                    <a:pt x="107" y="229"/>
                    <a:pt x="113" y="238"/>
                    <a:pt x="120" y="244"/>
                  </a:cubicBezTo>
                  <a:cubicBezTo>
                    <a:pt x="128" y="251"/>
                    <a:pt x="137" y="254"/>
                    <a:pt x="148" y="254"/>
                  </a:cubicBezTo>
                  <a:cubicBezTo>
                    <a:pt x="159" y="254"/>
                    <a:pt x="167" y="251"/>
                    <a:pt x="175" y="245"/>
                  </a:cubicBezTo>
                  <a:cubicBezTo>
                    <a:pt x="182" y="239"/>
                    <a:pt x="188" y="232"/>
                    <a:pt x="193" y="22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31" name=""/>
            <p:cNvSpPr/>
            <p:nvPr/>
          </p:nvSpPr>
          <p:spPr>
            <a:xfrm>
              <a:off x="11789280" y="3530160"/>
              <a:ext cx="93600" cy="96120"/>
            </a:xfrm>
            <a:custGeom>
              <a:avLst/>
              <a:gdLst>
                <a:gd name="textAreaLeft" fmla="*/ 0 w 93600"/>
                <a:gd name="textAreaRight" fmla="*/ 93960 w 93600"/>
                <a:gd name="textAreaTop" fmla="*/ 0 h 96120"/>
                <a:gd name="textAreaBottom" fmla="*/ 96480 h 96120"/>
              </a:gdLst>
              <a:ahLst/>
              <a:rect l="textAreaLeft" t="textAreaTop" r="textAreaRight" b="textAreaBottom"/>
              <a:pathLst>
                <a:path w="261" h="268">
                  <a:moveTo>
                    <a:pt x="261" y="268"/>
                  </a:moveTo>
                  <a:lnTo>
                    <a:pt x="0" y="268"/>
                  </a:lnTo>
                  <a:lnTo>
                    <a:pt x="0" y="224"/>
                  </a:lnTo>
                  <a:cubicBezTo>
                    <a:pt x="11" y="212"/>
                    <a:pt x="24" y="202"/>
                    <a:pt x="37" y="192"/>
                  </a:cubicBezTo>
                  <a:cubicBezTo>
                    <a:pt x="51" y="183"/>
                    <a:pt x="64" y="174"/>
                    <a:pt x="78" y="167"/>
                  </a:cubicBezTo>
                  <a:cubicBezTo>
                    <a:pt x="93" y="159"/>
                    <a:pt x="106" y="152"/>
                    <a:pt x="116" y="145"/>
                  </a:cubicBezTo>
                  <a:cubicBezTo>
                    <a:pt x="126" y="139"/>
                    <a:pt x="134" y="133"/>
                    <a:pt x="140" y="126"/>
                  </a:cubicBezTo>
                  <a:cubicBezTo>
                    <a:pt x="145" y="120"/>
                    <a:pt x="150" y="113"/>
                    <a:pt x="152" y="105"/>
                  </a:cubicBezTo>
                  <a:cubicBezTo>
                    <a:pt x="154" y="98"/>
                    <a:pt x="156" y="90"/>
                    <a:pt x="156" y="80"/>
                  </a:cubicBezTo>
                  <a:cubicBezTo>
                    <a:pt x="156" y="60"/>
                    <a:pt x="151" y="45"/>
                    <a:pt x="141" y="36"/>
                  </a:cubicBezTo>
                  <a:cubicBezTo>
                    <a:pt x="132" y="26"/>
                    <a:pt x="119" y="22"/>
                    <a:pt x="103" y="22"/>
                  </a:cubicBezTo>
                  <a:cubicBezTo>
                    <a:pt x="98" y="22"/>
                    <a:pt x="94" y="22"/>
                    <a:pt x="89" y="23"/>
                  </a:cubicBezTo>
                  <a:cubicBezTo>
                    <a:pt x="85" y="23"/>
                    <a:pt x="80" y="25"/>
                    <a:pt x="75" y="27"/>
                  </a:cubicBezTo>
                  <a:cubicBezTo>
                    <a:pt x="78" y="34"/>
                    <a:pt x="80" y="41"/>
                    <a:pt x="82" y="49"/>
                  </a:cubicBezTo>
                  <a:cubicBezTo>
                    <a:pt x="85" y="57"/>
                    <a:pt x="86" y="66"/>
                    <a:pt x="86" y="75"/>
                  </a:cubicBezTo>
                  <a:cubicBezTo>
                    <a:pt x="86" y="87"/>
                    <a:pt x="82" y="96"/>
                    <a:pt x="73" y="102"/>
                  </a:cubicBezTo>
                  <a:cubicBezTo>
                    <a:pt x="65" y="109"/>
                    <a:pt x="55" y="113"/>
                    <a:pt x="42" y="113"/>
                  </a:cubicBezTo>
                  <a:cubicBezTo>
                    <a:pt x="30" y="113"/>
                    <a:pt x="21" y="109"/>
                    <a:pt x="13" y="101"/>
                  </a:cubicBezTo>
                  <a:cubicBezTo>
                    <a:pt x="6" y="93"/>
                    <a:pt x="3" y="83"/>
                    <a:pt x="3" y="72"/>
                  </a:cubicBezTo>
                  <a:cubicBezTo>
                    <a:pt x="3" y="52"/>
                    <a:pt x="14" y="35"/>
                    <a:pt x="37" y="21"/>
                  </a:cubicBezTo>
                  <a:cubicBezTo>
                    <a:pt x="60" y="7"/>
                    <a:pt x="87" y="0"/>
                    <a:pt x="120" y="0"/>
                  </a:cubicBezTo>
                  <a:cubicBezTo>
                    <a:pt x="158" y="0"/>
                    <a:pt x="188" y="6"/>
                    <a:pt x="212" y="19"/>
                  </a:cubicBezTo>
                  <a:cubicBezTo>
                    <a:pt x="235" y="32"/>
                    <a:pt x="247" y="53"/>
                    <a:pt x="247" y="82"/>
                  </a:cubicBezTo>
                  <a:cubicBezTo>
                    <a:pt x="247" y="97"/>
                    <a:pt x="244" y="109"/>
                    <a:pt x="237" y="119"/>
                  </a:cubicBezTo>
                  <a:cubicBezTo>
                    <a:pt x="231" y="128"/>
                    <a:pt x="222" y="136"/>
                    <a:pt x="210" y="143"/>
                  </a:cubicBezTo>
                  <a:cubicBezTo>
                    <a:pt x="199" y="149"/>
                    <a:pt x="188" y="154"/>
                    <a:pt x="174" y="158"/>
                  </a:cubicBezTo>
                  <a:cubicBezTo>
                    <a:pt x="161" y="162"/>
                    <a:pt x="147" y="166"/>
                    <a:pt x="133" y="170"/>
                  </a:cubicBezTo>
                  <a:cubicBezTo>
                    <a:pt x="117" y="174"/>
                    <a:pt x="103" y="178"/>
                    <a:pt x="91" y="183"/>
                  </a:cubicBezTo>
                  <a:cubicBezTo>
                    <a:pt x="79" y="187"/>
                    <a:pt x="69" y="193"/>
                    <a:pt x="60" y="199"/>
                  </a:cubicBezTo>
                  <a:lnTo>
                    <a:pt x="60" y="202"/>
                  </a:lnTo>
                  <a:lnTo>
                    <a:pt x="261" y="202"/>
                  </a:lnTo>
                  <a:lnTo>
                    <a:pt x="261" y="26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32" name=""/>
            <p:cNvSpPr/>
            <p:nvPr/>
          </p:nvSpPr>
          <p:spPr>
            <a:xfrm>
              <a:off x="11900160" y="3499920"/>
              <a:ext cx="98640" cy="128880"/>
            </a:xfrm>
            <a:custGeom>
              <a:avLst/>
              <a:gdLst>
                <a:gd name="textAreaLeft" fmla="*/ 0 w 98640"/>
                <a:gd name="textAreaRight" fmla="*/ 99000 w 98640"/>
                <a:gd name="textAreaTop" fmla="*/ 0 h 128880"/>
                <a:gd name="textAreaBottom" fmla="*/ 129240 h 128880"/>
              </a:gdLst>
              <a:ahLst/>
              <a:rect l="textAreaLeft" t="textAreaTop" r="textAreaRight" b="textAreaBottom"/>
              <a:pathLst>
                <a:path w="275" h="359">
                  <a:moveTo>
                    <a:pt x="275" y="240"/>
                  </a:moveTo>
                  <a:cubicBezTo>
                    <a:pt x="275" y="274"/>
                    <a:pt x="262" y="302"/>
                    <a:pt x="237" y="325"/>
                  </a:cubicBezTo>
                  <a:cubicBezTo>
                    <a:pt x="211" y="348"/>
                    <a:pt x="178" y="359"/>
                    <a:pt x="138" y="359"/>
                  </a:cubicBezTo>
                  <a:cubicBezTo>
                    <a:pt x="97" y="359"/>
                    <a:pt x="63" y="346"/>
                    <a:pt x="38" y="320"/>
                  </a:cubicBezTo>
                  <a:cubicBezTo>
                    <a:pt x="13" y="294"/>
                    <a:pt x="0" y="259"/>
                    <a:pt x="0" y="215"/>
                  </a:cubicBezTo>
                  <a:cubicBezTo>
                    <a:pt x="0" y="157"/>
                    <a:pt x="20" y="108"/>
                    <a:pt x="60" y="70"/>
                  </a:cubicBezTo>
                  <a:cubicBezTo>
                    <a:pt x="99" y="32"/>
                    <a:pt x="153" y="8"/>
                    <a:pt x="221" y="0"/>
                  </a:cubicBezTo>
                  <a:lnTo>
                    <a:pt x="227" y="24"/>
                  </a:lnTo>
                  <a:lnTo>
                    <a:pt x="201" y="29"/>
                  </a:lnTo>
                  <a:cubicBezTo>
                    <a:pt x="182" y="34"/>
                    <a:pt x="166" y="41"/>
                    <a:pt x="153" y="50"/>
                  </a:cubicBezTo>
                  <a:cubicBezTo>
                    <a:pt x="140" y="60"/>
                    <a:pt x="129" y="70"/>
                    <a:pt x="120" y="82"/>
                  </a:cubicBezTo>
                  <a:cubicBezTo>
                    <a:pt x="112" y="93"/>
                    <a:pt x="106" y="106"/>
                    <a:pt x="101" y="121"/>
                  </a:cubicBezTo>
                  <a:cubicBezTo>
                    <a:pt x="97" y="135"/>
                    <a:pt x="93" y="149"/>
                    <a:pt x="91" y="163"/>
                  </a:cubicBezTo>
                  <a:cubicBezTo>
                    <a:pt x="105" y="151"/>
                    <a:pt x="118" y="142"/>
                    <a:pt x="132" y="138"/>
                  </a:cubicBezTo>
                  <a:cubicBezTo>
                    <a:pt x="146" y="134"/>
                    <a:pt x="161" y="131"/>
                    <a:pt x="176" y="131"/>
                  </a:cubicBezTo>
                  <a:cubicBezTo>
                    <a:pt x="204" y="131"/>
                    <a:pt x="227" y="141"/>
                    <a:pt x="246" y="161"/>
                  </a:cubicBezTo>
                  <a:cubicBezTo>
                    <a:pt x="265" y="182"/>
                    <a:pt x="275" y="208"/>
                    <a:pt x="275" y="240"/>
                  </a:cubicBezTo>
                  <a:moveTo>
                    <a:pt x="187" y="246"/>
                  </a:moveTo>
                  <a:cubicBezTo>
                    <a:pt x="187" y="221"/>
                    <a:pt x="183" y="200"/>
                    <a:pt x="174" y="186"/>
                  </a:cubicBezTo>
                  <a:cubicBezTo>
                    <a:pt x="165" y="171"/>
                    <a:pt x="152" y="163"/>
                    <a:pt x="137" y="163"/>
                  </a:cubicBezTo>
                  <a:cubicBezTo>
                    <a:pt x="127" y="163"/>
                    <a:pt x="119" y="165"/>
                    <a:pt x="111" y="168"/>
                  </a:cubicBezTo>
                  <a:cubicBezTo>
                    <a:pt x="104" y="172"/>
                    <a:pt x="96" y="179"/>
                    <a:pt x="89" y="190"/>
                  </a:cubicBezTo>
                  <a:cubicBezTo>
                    <a:pt x="89" y="190"/>
                    <a:pt x="89" y="192"/>
                    <a:pt x="89" y="194"/>
                  </a:cubicBezTo>
                  <a:cubicBezTo>
                    <a:pt x="89" y="196"/>
                    <a:pt x="89" y="198"/>
                    <a:pt x="89" y="201"/>
                  </a:cubicBezTo>
                  <a:cubicBezTo>
                    <a:pt x="88" y="205"/>
                    <a:pt x="88" y="208"/>
                    <a:pt x="88" y="211"/>
                  </a:cubicBezTo>
                  <a:cubicBezTo>
                    <a:pt x="88" y="214"/>
                    <a:pt x="88" y="217"/>
                    <a:pt x="88" y="219"/>
                  </a:cubicBezTo>
                  <a:cubicBezTo>
                    <a:pt x="88" y="257"/>
                    <a:pt x="93" y="287"/>
                    <a:pt x="102" y="307"/>
                  </a:cubicBezTo>
                  <a:cubicBezTo>
                    <a:pt x="112" y="327"/>
                    <a:pt x="124" y="337"/>
                    <a:pt x="139" y="337"/>
                  </a:cubicBezTo>
                  <a:cubicBezTo>
                    <a:pt x="153" y="337"/>
                    <a:pt x="165" y="329"/>
                    <a:pt x="174" y="313"/>
                  </a:cubicBezTo>
                  <a:cubicBezTo>
                    <a:pt x="183" y="297"/>
                    <a:pt x="187" y="275"/>
                    <a:pt x="187" y="24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4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33" name=""/>
            <p:cNvSpPr/>
            <p:nvPr/>
          </p:nvSpPr>
          <p:spPr>
            <a:xfrm>
              <a:off x="7752600" y="1707840"/>
              <a:ext cx="80280" cy="82080"/>
            </a:xfrm>
            <a:custGeom>
              <a:avLst/>
              <a:gdLst>
                <a:gd name="textAreaLeft" fmla="*/ 0 w 80280"/>
                <a:gd name="textAreaRight" fmla="*/ 80640 w 80280"/>
                <a:gd name="textAreaTop" fmla="*/ 0 h 82080"/>
                <a:gd name="textAreaBottom" fmla="*/ 82440 h 82080"/>
              </a:gdLst>
              <a:ahLst/>
              <a:rect l="textAreaLeft" t="textAreaTop" r="textAreaRight" b="textAreaBottom"/>
              <a:pathLst>
                <a:path w="224" h="229">
                  <a:moveTo>
                    <a:pt x="224" y="229"/>
                  </a:moveTo>
                  <a:lnTo>
                    <a:pt x="0" y="229"/>
                  </a:lnTo>
                  <a:lnTo>
                    <a:pt x="0" y="191"/>
                  </a:lnTo>
                  <a:cubicBezTo>
                    <a:pt x="10" y="181"/>
                    <a:pt x="21" y="172"/>
                    <a:pt x="32" y="164"/>
                  </a:cubicBezTo>
                  <a:cubicBezTo>
                    <a:pt x="44" y="156"/>
                    <a:pt x="56" y="149"/>
                    <a:pt x="68" y="142"/>
                  </a:cubicBezTo>
                  <a:cubicBezTo>
                    <a:pt x="80" y="136"/>
                    <a:pt x="91" y="130"/>
                    <a:pt x="100" y="124"/>
                  </a:cubicBezTo>
                  <a:cubicBezTo>
                    <a:pt x="109" y="119"/>
                    <a:pt x="115" y="114"/>
                    <a:pt x="120" y="108"/>
                  </a:cubicBezTo>
                  <a:cubicBezTo>
                    <a:pt x="125" y="102"/>
                    <a:pt x="129" y="97"/>
                    <a:pt x="131" y="90"/>
                  </a:cubicBezTo>
                  <a:cubicBezTo>
                    <a:pt x="133" y="84"/>
                    <a:pt x="134" y="77"/>
                    <a:pt x="134" y="69"/>
                  </a:cubicBezTo>
                  <a:cubicBezTo>
                    <a:pt x="134" y="52"/>
                    <a:pt x="130" y="39"/>
                    <a:pt x="122" y="31"/>
                  </a:cubicBezTo>
                  <a:cubicBezTo>
                    <a:pt x="113" y="23"/>
                    <a:pt x="102" y="19"/>
                    <a:pt x="88" y="19"/>
                  </a:cubicBezTo>
                  <a:cubicBezTo>
                    <a:pt x="84" y="19"/>
                    <a:pt x="80" y="19"/>
                    <a:pt x="76" y="20"/>
                  </a:cubicBezTo>
                  <a:cubicBezTo>
                    <a:pt x="72" y="21"/>
                    <a:pt x="68" y="22"/>
                    <a:pt x="64" y="23"/>
                  </a:cubicBezTo>
                  <a:cubicBezTo>
                    <a:pt x="66" y="30"/>
                    <a:pt x="68" y="36"/>
                    <a:pt x="70" y="43"/>
                  </a:cubicBezTo>
                  <a:cubicBezTo>
                    <a:pt x="72" y="49"/>
                    <a:pt x="73" y="57"/>
                    <a:pt x="73" y="65"/>
                  </a:cubicBezTo>
                  <a:cubicBezTo>
                    <a:pt x="73" y="75"/>
                    <a:pt x="70" y="82"/>
                    <a:pt x="63" y="88"/>
                  </a:cubicBezTo>
                  <a:cubicBezTo>
                    <a:pt x="56" y="94"/>
                    <a:pt x="47" y="97"/>
                    <a:pt x="36" y="97"/>
                  </a:cubicBezTo>
                  <a:cubicBezTo>
                    <a:pt x="26" y="97"/>
                    <a:pt x="17" y="94"/>
                    <a:pt x="11" y="87"/>
                  </a:cubicBezTo>
                  <a:cubicBezTo>
                    <a:pt x="5" y="80"/>
                    <a:pt x="2" y="72"/>
                    <a:pt x="2" y="62"/>
                  </a:cubicBezTo>
                  <a:cubicBezTo>
                    <a:pt x="2" y="45"/>
                    <a:pt x="12" y="31"/>
                    <a:pt x="31" y="18"/>
                  </a:cubicBezTo>
                  <a:cubicBezTo>
                    <a:pt x="51" y="6"/>
                    <a:pt x="75" y="0"/>
                    <a:pt x="103" y="0"/>
                  </a:cubicBezTo>
                  <a:cubicBezTo>
                    <a:pt x="136" y="0"/>
                    <a:pt x="162" y="5"/>
                    <a:pt x="182" y="17"/>
                  </a:cubicBezTo>
                  <a:cubicBezTo>
                    <a:pt x="202" y="28"/>
                    <a:pt x="212" y="46"/>
                    <a:pt x="212" y="70"/>
                  </a:cubicBezTo>
                  <a:cubicBezTo>
                    <a:pt x="212" y="83"/>
                    <a:pt x="209" y="93"/>
                    <a:pt x="204" y="101"/>
                  </a:cubicBezTo>
                  <a:cubicBezTo>
                    <a:pt x="199" y="109"/>
                    <a:pt x="191" y="116"/>
                    <a:pt x="181" y="122"/>
                  </a:cubicBezTo>
                  <a:cubicBezTo>
                    <a:pt x="172" y="127"/>
                    <a:pt x="161" y="132"/>
                    <a:pt x="150" y="135"/>
                  </a:cubicBezTo>
                  <a:cubicBezTo>
                    <a:pt x="139" y="138"/>
                    <a:pt x="127" y="142"/>
                    <a:pt x="114" y="145"/>
                  </a:cubicBezTo>
                  <a:cubicBezTo>
                    <a:pt x="100" y="148"/>
                    <a:pt x="89" y="152"/>
                    <a:pt x="79" y="156"/>
                  </a:cubicBezTo>
                  <a:cubicBezTo>
                    <a:pt x="68" y="160"/>
                    <a:pt x="59" y="164"/>
                    <a:pt x="52" y="170"/>
                  </a:cubicBezTo>
                  <a:lnTo>
                    <a:pt x="52" y="172"/>
                  </a:lnTo>
                  <a:lnTo>
                    <a:pt x="224" y="172"/>
                  </a:lnTo>
                  <a:lnTo>
                    <a:pt x="224" y="22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34" name=""/>
            <p:cNvSpPr/>
            <p:nvPr/>
          </p:nvSpPr>
          <p:spPr>
            <a:xfrm>
              <a:off x="7847280" y="1707840"/>
              <a:ext cx="91440" cy="84600"/>
            </a:xfrm>
            <a:custGeom>
              <a:avLst/>
              <a:gdLst>
                <a:gd name="textAreaLeft" fmla="*/ 0 w 91440"/>
                <a:gd name="textAreaRight" fmla="*/ 91800 w 91440"/>
                <a:gd name="textAreaTop" fmla="*/ 0 h 84600"/>
                <a:gd name="textAreaBottom" fmla="*/ 84960 h 84600"/>
              </a:gdLst>
              <a:ahLst/>
              <a:rect l="textAreaLeft" t="textAreaTop" r="textAreaRight" b="textAreaBottom"/>
              <a:pathLst>
                <a:path w="255" h="236">
                  <a:moveTo>
                    <a:pt x="224" y="36"/>
                  </a:moveTo>
                  <a:cubicBezTo>
                    <a:pt x="235" y="47"/>
                    <a:pt x="243" y="60"/>
                    <a:pt x="248" y="74"/>
                  </a:cubicBezTo>
                  <a:cubicBezTo>
                    <a:pt x="253" y="88"/>
                    <a:pt x="255" y="103"/>
                    <a:pt x="255" y="118"/>
                  </a:cubicBezTo>
                  <a:cubicBezTo>
                    <a:pt x="255" y="136"/>
                    <a:pt x="252" y="152"/>
                    <a:pt x="246" y="167"/>
                  </a:cubicBezTo>
                  <a:cubicBezTo>
                    <a:pt x="240" y="181"/>
                    <a:pt x="231" y="193"/>
                    <a:pt x="220" y="204"/>
                  </a:cubicBezTo>
                  <a:cubicBezTo>
                    <a:pt x="209" y="214"/>
                    <a:pt x="195" y="222"/>
                    <a:pt x="180" y="227"/>
                  </a:cubicBezTo>
                  <a:cubicBezTo>
                    <a:pt x="165" y="233"/>
                    <a:pt x="147" y="236"/>
                    <a:pt x="128" y="236"/>
                  </a:cubicBezTo>
                  <a:cubicBezTo>
                    <a:pt x="107" y="236"/>
                    <a:pt x="88" y="233"/>
                    <a:pt x="72" y="226"/>
                  </a:cubicBezTo>
                  <a:cubicBezTo>
                    <a:pt x="56" y="220"/>
                    <a:pt x="43" y="211"/>
                    <a:pt x="33" y="201"/>
                  </a:cubicBezTo>
                  <a:cubicBezTo>
                    <a:pt x="22" y="190"/>
                    <a:pt x="14" y="178"/>
                    <a:pt x="9" y="164"/>
                  </a:cubicBezTo>
                  <a:cubicBezTo>
                    <a:pt x="3" y="149"/>
                    <a:pt x="0" y="134"/>
                    <a:pt x="0" y="118"/>
                  </a:cubicBezTo>
                  <a:cubicBezTo>
                    <a:pt x="0" y="102"/>
                    <a:pt x="3" y="87"/>
                    <a:pt x="8" y="73"/>
                  </a:cubicBezTo>
                  <a:cubicBezTo>
                    <a:pt x="13" y="59"/>
                    <a:pt x="21" y="47"/>
                    <a:pt x="32" y="36"/>
                  </a:cubicBezTo>
                  <a:cubicBezTo>
                    <a:pt x="43" y="25"/>
                    <a:pt x="56" y="16"/>
                    <a:pt x="72" y="10"/>
                  </a:cubicBezTo>
                  <a:cubicBezTo>
                    <a:pt x="88" y="3"/>
                    <a:pt x="107" y="0"/>
                    <a:pt x="128" y="0"/>
                  </a:cubicBezTo>
                  <a:cubicBezTo>
                    <a:pt x="149" y="0"/>
                    <a:pt x="168" y="3"/>
                    <a:pt x="185" y="10"/>
                  </a:cubicBezTo>
                  <a:cubicBezTo>
                    <a:pt x="201" y="17"/>
                    <a:pt x="214" y="25"/>
                    <a:pt x="224" y="36"/>
                  </a:cubicBezTo>
                  <a:moveTo>
                    <a:pt x="166" y="189"/>
                  </a:moveTo>
                  <a:cubicBezTo>
                    <a:pt x="170" y="180"/>
                    <a:pt x="173" y="170"/>
                    <a:pt x="175" y="159"/>
                  </a:cubicBezTo>
                  <a:cubicBezTo>
                    <a:pt x="176" y="148"/>
                    <a:pt x="177" y="134"/>
                    <a:pt x="177" y="118"/>
                  </a:cubicBezTo>
                  <a:cubicBezTo>
                    <a:pt x="177" y="103"/>
                    <a:pt x="177" y="90"/>
                    <a:pt x="175" y="79"/>
                  </a:cubicBezTo>
                  <a:cubicBezTo>
                    <a:pt x="173" y="67"/>
                    <a:pt x="171" y="57"/>
                    <a:pt x="167" y="48"/>
                  </a:cubicBezTo>
                  <a:cubicBezTo>
                    <a:pt x="163" y="39"/>
                    <a:pt x="158" y="31"/>
                    <a:pt x="152" y="26"/>
                  </a:cubicBezTo>
                  <a:cubicBezTo>
                    <a:pt x="145" y="21"/>
                    <a:pt x="137" y="19"/>
                    <a:pt x="128" y="19"/>
                  </a:cubicBezTo>
                  <a:cubicBezTo>
                    <a:pt x="119" y="19"/>
                    <a:pt x="111" y="21"/>
                    <a:pt x="104" y="26"/>
                  </a:cubicBezTo>
                  <a:cubicBezTo>
                    <a:pt x="98" y="31"/>
                    <a:pt x="93" y="38"/>
                    <a:pt x="89" y="47"/>
                  </a:cubicBezTo>
                  <a:cubicBezTo>
                    <a:pt x="85" y="56"/>
                    <a:pt x="82" y="66"/>
                    <a:pt x="81" y="78"/>
                  </a:cubicBezTo>
                  <a:cubicBezTo>
                    <a:pt x="79" y="90"/>
                    <a:pt x="78" y="103"/>
                    <a:pt x="78" y="118"/>
                  </a:cubicBezTo>
                  <a:cubicBezTo>
                    <a:pt x="78" y="133"/>
                    <a:pt x="79" y="146"/>
                    <a:pt x="81" y="156"/>
                  </a:cubicBezTo>
                  <a:cubicBezTo>
                    <a:pt x="82" y="167"/>
                    <a:pt x="85" y="177"/>
                    <a:pt x="89" y="187"/>
                  </a:cubicBezTo>
                  <a:cubicBezTo>
                    <a:pt x="92" y="196"/>
                    <a:pt x="97" y="203"/>
                    <a:pt x="104" y="209"/>
                  </a:cubicBezTo>
                  <a:cubicBezTo>
                    <a:pt x="110" y="214"/>
                    <a:pt x="118" y="217"/>
                    <a:pt x="128" y="217"/>
                  </a:cubicBezTo>
                  <a:cubicBezTo>
                    <a:pt x="137" y="217"/>
                    <a:pt x="144" y="214"/>
                    <a:pt x="151" y="209"/>
                  </a:cubicBezTo>
                  <a:cubicBezTo>
                    <a:pt x="157" y="204"/>
                    <a:pt x="162" y="198"/>
                    <a:pt x="166" y="18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35" name=""/>
            <p:cNvSpPr/>
            <p:nvPr/>
          </p:nvSpPr>
          <p:spPr>
            <a:xfrm>
              <a:off x="7953120" y="1710360"/>
              <a:ext cx="78120" cy="106920"/>
            </a:xfrm>
            <a:custGeom>
              <a:avLst/>
              <a:gdLst>
                <a:gd name="textAreaLeft" fmla="*/ 0 w 78120"/>
                <a:gd name="textAreaRight" fmla="*/ 78480 w 78120"/>
                <a:gd name="textAreaTop" fmla="*/ 0 h 106920"/>
                <a:gd name="textAreaBottom" fmla="*/ 107280 h 106920"/>
              </a:gdLst>
              <a:ahLst/>
              <a:rect l="textAreaLeft" t="textAreaTop" r="textAreaRight" b="textAreaBottom"/>
              <a:pathLst>
                <a:path w="218" h="298">
                  <a:moveTo>
                    <a:pt x="218" y="24"/>
                  </a:moveTo>
                  <a:lnTo>
                    <a:pt x="68" y="298"/>
                  </a:lnTo>
                  <a:lnTo>
                    <a:pt x="37" y="298"/>
                  </a:lnTo>
                  <a:lnTo>
                    <a:pt x="175" y="57"/>
                  </a:lnTo>
                  <a:lnTo>
                    <a:pt x="81" y="57"/>
                  </a:lnTo>
                  <a:cubicBezTo>
                    <a:pt x="69" y="57"/>
                    <a:pt x="60" y="57"/>
                    <a:pt x="53" y="57"/>
                  </a:cubicBezTo>
                  <a:cubicBezTo>
                    <a:pt x="46" y="57"/>
                    <a:pt x="40" y="58"/>
                    <a:pt x="35" y="61"/>
                  </a:cubicBezTo>
                  <a:cubicBezTo>
                    <a:pt x="30" y="63"/>
                    <a:pt x="26" y="68"/>
                    <a:pt x="23" y="75"/>
                  </a:cubicBezTo>
                  <a:cubicBezTo>
                    <a:pt x="20" y="82"/>
                    <a:pt x="17" y="91"/>
                    <a:pt x="15" y="102"/>
                  </a:cubicBezTo>
                  <a:lnTo>
                    <a:pt x="0" y="102"/>
                  </a:lnTo>
                  <a:lnTo>
                    <a:pt x="0" y="0"/>
                  </a:lnTo>
                  <a:lnTo>
                    <a:pt x="218" y="0"/>
                  </a:lnTo>
                  <a:lnTo>
                    <a:pt x="218" y="24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36" name=""/>
            <p:cNvSpPr/>
            <p:nvPr/>
          </p:nvSpPr>
          <p:spPr>
            <a:xfrm>
              <a:off x="8403120" y="1847160"/>
              <a:ext cx="60840" cy="82080"/>
            </a:xfrm>
            <a:custGeom>
              <a:avLst/>
              <a:gdLst>
                <a:gd name="textAreaLeft" fmla="*/ 0 w 60840"/>
                <a:gd name="textAreaRight" fmla="*/ 61200 w 60840"/>
                <a:gd name="textAreaTop" fmla="*/ 0 h 82080"/>
                <a:gd name="textAreaBottom" fmla="*/ 82440 h 82080"/>
              </a:gdLst>
              <a:ahLst/>
              <a:rect l="textAreaLeft" t="textAreaTop" r="textAreaRight" b="textAreaBottom"/>
              <a:pathLst>
                <a:path w="170" h="229">
                  <a:moveTo>
                    <a:pt x="170" y="229"/>
                  </a:moveTo>
                  <a:lnTo>
                    <a:pt x="1" y="229"/>
                  </a:lnTo>
                  <a:lnTo>
                    <a:pt x="1" y="213"/>
                  </a:lnTo>
                  <a:cubicBezTo>
                    <a:pt x="5" y="213"/>
                    <a:pt x="12" y="212"/>
                    <a:pt x="21" y="211"/>
                  </a:cubicBezTo>
                  <a:cubicBezTo>
                    <a:pt x="30" y="210"/>
                    <a:pt x="36" y="209"/>
                    <a:pt x="39" y="208"/>
                  </a:cubicBezTo>
                  <a:cubicBezTo>
                    <a:pt x="43" y="206"/>
                    <a:pt x="46" y="204"/>
                    <a:pt x="49" y="200"/>
                  </a:cubicBezTo>
                  <a:cubicBezTo>
                    <a:pt x="51" y="197"/>
                    <a:pt x="52" y="193"/>
                    <a:pt x="52" y="187"/>
                  </a:cubicBezTo>
                  <a:lnTo>
                    <a:pt x="52" y="55"/>
                  </a:lnTo>
                  <a:lnTo>
                    <a:pt x="0" y="55"/>
                  </a:lnTo>
                  <a:lnTo>
                    <a:pt x="0" y="36"/>
                  </a:lnTo>
                  <a:lnTo>
                    <a:pt x="11" y="36"/>
                  </a:lnTo>
                  <a:cubicBezTo>
                    <a:pt x="23" y="36"/>
                    <a:pt x="33" y="35"/>
                    <a:pt x="42" y="32"/>
                  </a:cubicBezTo>
                  <a:cubicBezTo>
                    <a:pt x="51" y="29"/>
                    <a:pt x="58" y="26"/>
                    <a:pt x="64" y="23"/>
                  </a:cubicBezTo>
                  <a:cubicBezTo>
                    <a:pt x="70" y="19"/>
                    <a:pt x="74" y="15"/>
                    <a:pt x="78" y="11"/>
                  </a:cubicBezTo>
                  <a:cubicBezTo>
                    <a:pt x="82" y="7"/>
                    <a:pt x="85" y="3"/>
                    <a:pt x="87" y="0"/>
                  </a:cubicBezTo>
                  <a:lnTo>
                    <a:pt x="123" y="0"/>
                  </a:lnTo>
                  <a:cubicBezTo>
                    <a:pt x="123" y="9"/>
                    <a:pt x="122" y="19"/>
                    <a:pt x="122" y="31"/>
                  </a:cubicBezTo>
                  <a:cubicBezTo>
                    <a:pt x="121" y="43"/>
                    <a:pt x="121" y="54"/>
                    <a:pt x="121" y="64"/>
                  </a:cubicBezTo>
                  <a:lnTo>
                    <a:pt x="121" y="185"/>
                  </a:lnTo>
                  <a:cubicBezTo>
                    <a:pt x="121" y="190"/>
                    <a:pt x="122" y="194"/>
                    <a:pt x="124" y="198"/>
                  </a:cubicBezTo>
                  <a:cubicBezTo>
                    <a:pt x="127" y="201"/>
                    <a:pt x="130" y="204"/>
                    <a:pt x="134" y="206"/>
                  </a:cubicBezTo>
                  <a:cubicBezTo>
                    <a:pt x="137" y="208"/>
                    <a:pt x="143" y="209"/>
                    <a:pt x="152" y="210"/>
                  </a:cubicBezTo>
                  <a:cubicBezTo>
                    <a:pt x="160" y="212"/>
                    <a:pt x="166" y="213"/>
                    <a:pt x="170" y="213"/>
                  </a:cubicBezTo>
                  <a:lnTo>
                    <a:pt x="170" y="22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37" name=""/>
            <p:cNvSpPr/>
            <p:nvPr/>
          </p:nvSpPr>
          <p:spPr>
            <a:xfrm>
              <a:off x="8476560" y="1821240"/>
              <a:ext cx="87480" cy="110520"/>
            </a:xfrm>
            <a:custGeom>
              <a:avLst/>
              <a:gdLst>
                <a:gd name="textAreaLeft" fmla="*/ 0 w 87480"/>
                <a:gd name="textAreaRight" fmla="*/ 87840 w 87480"/>
                <a:gd name="textAreaTop" fmla="*/ 0 h 110520"/>
                <a:gd name="textAreaBottom" fmla="*/ 110880 h 110520"/>
              </a:gdLst>
              <a:ahLst/>
              <a:rect l="textAreaLeft" t="textAreaTop" r="textAreaRight" b="textAreaBottom"/>
              <a:pathLst>
                <a:path w="244" h="308">
                  <a:moveTo>
                    <a:pt x="244" y="218"/>
                  </a:moveTo>
                  <a:cubicBezTo>
                    <a:pt x="244" y="244"/>
                    <a:pt x="233" y="265"/>
                    <a:pt x="210" y="282"/>
                  </a:cubicBezTo>
                  <a:cubicBezTo>
                    <a:pt x="188" y="299"/>
                    <a:pt x="157" y="308"/>
                    <a:pt x="118" y="308"/>
                  </a:cubicBezTo>
                  <a:cubicBezTo>
                    <a:pt x="83" y="308"/>
                    <a:pt x="54" y="301"/>
                    <a:pt x="33" y="286"/>
                  </a:cubicBezTo>
                  <a:cubicBezTo>
                    <a:pt x="11" y="271"/>
                    <a:pt x="1" y="252"/>
                    <a:pt x="0" y="229"/>
                  </a:cubicBezTo>
                  <a:cubicBezTo>
                    <a:pt x="0" y="212"/>
                    <a:pt x="6" y="197"/>
                    <a:pt x="18" y="186"/>
                  </a:cubicBezTo>
                  <a:cubicBezTo>
                    <a:pt x="29" y="174"/>
                    <a:pt x="48" y="166"/>
                    <a:pt x="72" y="160"/>
                  </a:cubicBezTo>
                  <a:cubicBezTo>
                    <a:pt x="53" y="151"/>
                    <a:pt x="38" y="140"/>
                    <a:pt x="28" y="126"/>
                  </a:cubicBezTo>
                  <a:cubicBezTo>
                    <a:pt x="17" y="113"/>
                    <a:pt x="12" y="97"/>
                    <a:pt x="12" y="81"/>
                  </a:cubicBezTo>
                  <a:cubicBezTo>
                    <a:pt x="12" y="58"/>
                    <a:pt x="23" y="39"/>
                    <a:pt x="45" y="23"/>
                  </a:cubicBezTo>
                  <a:cubicBezTo>
                    <a:pt x="67" y="8"/>
                    <a:pt x="94" y="0"/>
                    <a:pt x="127" y="0"/>
                  </a:cubicBezTo>
                  <a:cubicBezTo>
                    <a:pt x="158" y="0"/>
                    <a:pt x="184" y="7"/>
                    <a:pt x="203" y="20"/>
                  </a:cubicBezTo>
                  <a:cubicBezTo>
                    <a:pt x="223" y="34"/>
                    <a:pt x="232" y="51"/>
                    <a:pt x="232" y="71"/>
                  </a:cubicBezTo>
                  <a:cubicBezTo>
                    <a:pt x="232" y="87"/>
                    <a:pt x="227" y="100"/>
                    <a:pt x="217" y="111"/>
                  </a:cubicBezTo>
                  <a:cubicBezTo>
                    <a:pt x="206" y="121"/>
                    <a:pt x="190" y="130"/>
                    <a:pt x="169" y="136"/>
                  </a:cubicBezTo>
                  <a:cubicBezTo>
                    <a:pt x="196" y="146"/>
                    <a:pt x="215" y="157"/>
                    <a:pt x="227" y="171"/>
                  </a:cubicBezTo>
                  <a:cubicBezTo>
                    <a:pt x="239" y="185"/>
                    <a:pt x="244" y="201"/>
                    <a:pt x="244" y="218"/>
                  </a:cubicBezTo>
                  <a:moveTo>
                    <a:pt x="163" y="72"/>
                  </a:moveTo>
                  <a:cubicBezTo>
                    <a:pt x="163" y="56"/>
                    <a:pt x="160" y="43"/>
                    <a:pt x="153" y="33"/>
                  </a:cubicBezTo>
                  <a:cubicBezTo>
                    <a:pt x="146" y="24"/>
                    <a:pt x="136" y="19"/>
                    <a:pt x="123" y="19"/>
                  </a:cubicBezTo>
                  <a:cubicBezTo>
                    <a:pt x="111" y="19"/>
                    <a:pt x="101" y="23"/>
                    <a:pt x="93" y="31"/>
                  </a:cubicBezTo>
                  <a:cubicBezTo>
                    <a:pt x="85" y="40"/>
                    <a:pt x="81" y="50"/>
                    <a:pt x="81" y="63"/>
                  </a:cubicBezTo>
                  <a:cubicBezTo>
                    <a:pt x="81" y="72"/>
                    <a:pt x="83" y="80"/>
                    <a:pt x="87" y="86"/>
                  </a:cubicBezTo>
                  <a:cubicBezTo>
                    <a:pt x="90" y="92"/>
                    <a:pt x="95" y="97"/>
                    <a:pt x="101" y="101"/>
                  </a:cubicBezTo>
                  <a:cubicBezTo>
                    <a:pt x="107" y="106"/>
                    <a:pt x="115" y="110"/>
                    <a:pt x="126" y="115"/>
                  </a:cubicBezTo>
                  <a:cubicBezTo>
                    <a:pt x="136" y="120"/>
                    <a:pt x="146" y="125"/>
                    <a:pt x="154" y="129"/>
                  </a:cubicBezTo>
                  <a:cubicBezTo>
                    <a:pt x="157" y="122"/>
                    <a:pt x="159" y="114"/>
                    <a:pt x="161" y="104"/>
                  </a:cubicBezTo>
                  <a:cubicBezTo>
                    <a:pt x="163" y="94"/>
                    <a:pt x="163" y="83"/>
                    <a:pt x="163" y="72"/>
                  </a:cubicBezTo>
                  <a:moveTo>
                    <a:pt x="175" y="239"/>
                  </a:moveTo>
                  <a:cubicBezTo>
                    <a:pt x="175" y="229"/>
                    <a:pt x="173" y="221"/>
                    <a:pt x="169" y="215"/>
                  </a:cubicBezTo>
                  <a:cubicBezTo>
                    <a:pt x="165" y="209"/>
                    <a:pt x="159" y="203"/>
                    <a:pt x="151" y="198"/>
                  </a:cubicBezTo>
                  <a:cubicBezTo>
                    <a:pt x="143" y="193"/>
                    <a:pt x="133" y="188"/>
                    <a:pt x="121" y="183"/>
                  </a:cubicBezTo>
                  <a:cubicBezTo>
                    <a:pt x="109" y="178"/>
                    <a:pt x="98" y="173"/>
                    <a:pt x="87" y="167"/>
                  </a:cubicBezTo>
                  <a:cubicBezTo>
                    <a:pt x="82" y="173"/>
                    <a:pt x="78" y="181"/>
                    <a:pt x="75" y="191"/>
                  </a:cubicBezTo>
                  <a:cubicBezTo>
                    <a:pt x="71" y="202"/>
                    <a:pt x="69" y="213"/>
                    <a:pt x="69" y="225"/>
                  </a:cubicBezTo>
                  <a:cubicBezTo>
                    <a:pt x="70" y="245"/>
                    <a:pt x="74" y="261"/>
                    <a:pt x="84" y="272"/>
                  </a:cubicBezTo>
                  <a:cubicBezTo>
                    <a:pt x="94" y="283"/>
                    <a:pt x="107" y="289"/>
                    <a:pt x="124" y="289"/>
                  </a:cubicBezTo>
                  <a:cubicBezTo>
                    <a:pt x="140" y="289"/>
                    <a:pt x="152" y="284"/>
                    <a:pt x="162" y="275"/>
                  </a:cubicBezTo>
                  <a:cubicBezTo>
                    <a:pt x="171" y="266"/>
                    <a:pt x="176" y="254"/>
                    <a:pt x="175" y="23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38" name=""/>
            <p:cNvSpPr/>
            <p:nvPr/>
          </p:nvSpPr>
          <p:spPr>
            <a:xfrm>
              <a:off x="8579880" y="1821240"/>
              <a:ext cx="87480" cy="110520"/>
            </a:xfrm>
            <a:custGeom>
              <a:avLst/>
              <a:gdLst>
                <a:gd name="textAreaLeft" fmla="*/ 0 w 87480"/>
                <a:gd name="textAreaRight" fmla="*/ 87840 w 87480"/>
                <a:gd name="textAreaTop" fmla="*/ 0 h 110520"/>
                <a:gd name="textAreaBottom" fmla="*/ 110880 h 110520"/>
              </a:gdLst>
              <a:ahLst/>
              <a:rect l="textAreaLeft" t="textAreaTop" r="textAreaRight" b="textAreaBottom"/>
              <a:pathLst>
                <a:path w="244" h="308">
                  <a:moveTo>
                    <a:pt x="244" y="218"/>
                  </a:moveTo>
                  <a:cubicBezTo>
                    <a:pt x="244" y="244"/>
                    <a:pt x="232" y="265"/>
                    <a:pt x="210" y="282"/>
                  </a:cubicBezTo>
                  <a:cubicBezTo>
                    <a:pt x="187" y="299"/>
                    <a:pt x="156" y="308"/>
                    <a:pt x="117" y="308"/>
                  </a:cubicBezTo>
                  <a:cubicBezTo>
                    <a:pt x="82" y="308"/>
                    <a:pt x="54" y="300"/>
                    <a:pt x="32" y="286"/>
                  </a:cubicBezTo>
                  <a:cubicBezTo>
                    <a:pt x="11" y="271"/>
                    <a:pt x="0" y="252"/>
                    <a:pt x="0" y="229"/>
                  </a:cubicBezTo>
                  <a:cubicBezTo>
                    <a:pt x="0" y="212"/>
                    <a:pt x="6" y="197"/>
                    <a:pt x="17" y="186"/>
                  </a:cubicBezTo>
                  <a:cubicBezTo>
                    <a:pt x="29" y="174"/>
                    <a:pt x="47" y="166"/>
                    <a:pt x="72" y="160"/>
                  </a:cubicBezTo>
                  <a:cubicBezTo>
                    <a:pt x="52" y="151"/>
                    <a:pt x="37" y="140"/>
                    <a:pt x="27" y="126"/>
                  </a:cubicBezTo>
                  <a:cubicBezTo>
                    <a:pt x="17" y="112"/>
                    <a:pt x="12" y="97"/>
                    <a:pt x="12" y="81"/>
                  </a:cubicBezTo>
                  <a:cubicBezTo>
                    <a:pt x="12" y="58"/>
                    <a:pt x="23" y="38"/>
                    <a:pt x="45" y="23"/>
                  </a:cubicBezTo>
                  <a:cubicBezTo>
                    <a:pt x="67" y="7"/>
                    <a:pt x="94" y="0"/>
                    <a:pt x="126" y="0"/>
                  </a:cubicBezTo>
                  <a:cubicBezTo>
                    <a:pt x="158" y="0"/>
                    <a:pt x="183" y="6"/>
                    <a:pt x="202" y="20"/>
                  </a:cubicBezTo>
                  <a:cubicBezTo>
                    <a:pt x="222" y="34"/>
                    <a:pt x="232" y="51"/>
                    <a:pt x="232" y="71"/>
                  </a:cubicBezTo>
                  <a:cubicBezTo>
                    <a:pt x="232" y="87"/>
                    <a:pt x="226" y="100"/>
                    <a:pt x="216" y="111"/>
                  </a:cubicBezTo>
                  <a:cubicBezTo>
                    <a:pt x="205" y="121"/>
                    <a:pt x="189" y="130"/>
                    <a:pt x="168" y="136"/>
                  </a:cubicBezTo>
                  <a:cubicBezTo>
                    <a:pt x="195" y="146"/>
                    <a:pt x="214" y="157"/>
                    <a:pt x="226" y="171"/>
                  </a:cubicBezTo>
                  <a:cubicBezTo>
                    <a:pt x="238" y="185"/>
                    <a:pt x="244" y="200"/>
                    <a:pt x="244" y="218"/>
                  </a:cubicBezTo>
                  <a:moveTo>
                    <a:pt x="163" y="71"/>
                  </a:moveTo>
                  <a:cubicBezTo>
                    <a:pt x="163" y="56"/>
                    <a:pt x="159" y="43"/>
                    <a:pt x="152" y="33"/>
                  </a:cubicBezTo>
                  <a:cubicBezTo>
                    <a:pt x="145" y="24"/>
                    <a:pt x="135" y="19"/>
                    <a:pt x="122" y="19"/>
                  </a:cubicBezTo>
                  <a:cubicBezTo>
                    <a:pt x="110" y="19"/>
                    <a:pt x="100" y="23"/>
                    <a:pt x="92" y="31"/>
                  </a:cubicBezTo>
                  <a:cubicBezTo>
                    <a:pt x="85" y="39"/>
                    <a:pt x="81" y="50"/>
                    <a:pt x="81" y="63"/>
                  </a:cubicBezTo>
                  <a:cubicBezTo>
                    <a:pt x="81" y="72"/>
                    <a:pt x="82" y="79"/>
                    <a:pt x="86" y="85"/>
                  </a:cubicBezTo>
                  <a:cubicBezTo>
                    <a:pt x="89" y="91"/>
                    <a:pt x="94" y="97"/>
                    <a:pt x="101" y="101"/>
                  </a:cubicBezTo>
                  <a:cubicBezTo>
                    <a:pt x="106" y="105"/>
                    <a:pt x="115" y="110"/>
                    <a:pt x="125" y="115"/>
                  </a:cubicBezTo>
                  <a:cubicBezTo>
                    <a:pt x="136" y="120"/>
                    <a:pt x="145" y="125"/>
                    <a:pt x="153" y="129"/>
                  </a:cubicBezTo>
                  <a:cubicBezTo>
                    <a:pt x="156" y="122"/>
                    <a:pt x="159" y="114"/>
                    <a:pt x="160" y="104"/>
                  </a:cubicBezTo>
                  <a:cubicBezTo>
                    <a:pt x="162" y="94"/>
                    <a:pt x="163" y="83"/>
                    <a:pt x="163" y="71"/>
                  </a:cubicBezTo>
                  <a:moveTo>
                    <a:pt x="175" y="239"/>
                  </a:moveTo>
                  <a:cubicBezTo>
                    <a:pt x="175" y="229"/>
                    <a:pt x="173" y="221"/>
                    <a:pt x="168" y="215"/>
                  </a:cubicBezTo>
                  <a:cubicBezTo>
                    <a:pt x="164" y="209"/>
                    <a:pt x="158" y="203"/>
                    <a:pt x="150" y="198"/>
                  </a:cubicBezTo>
                  <a:cubicBezTo>
                    <a:pt x="143" y="193"/>
                    <a:pt x="133" y="188"/>
                    <a:pt x="121" y="183"/>
                  </a:cubicBezTo>
                  <a:cubicBezTo>
                    <a:pt x="109" y="178"/>
                    <a:pt x="97" y="172"/>
                    <a:pt x="86" y="167"/>
                  </a:cubicBezTo>
                  <a:cubicBezTo>
                    <a:pt x="82" y="172"/>
                    <a:pt x="77" y="180"/>
                    <a:pt x="74" y="191"/>
                  </a:cubicBezTo>
                  <a:cubicBezTo>
                    <a:pt x="71" y="202"/>
                    <a:pt x="69" y="213"/>
                    <a:pt x="69" y="225"/>
                  </a:cubicBezTo>
                  <a:cubicBezTo>
                    <a:pt x="69" y="245"/>
                    <a:pt x="74" y="260"/>
                    <a:pt x="84" y="272"/>
                  </a:cubicBezTo>
                  <a:cubicBezTo>
                    <a:pt x="94" y="283"/>
                    <a:pt x="107" y="289"/>
                    <a:pt x="123" y="289"/>
                  </a:cubicBezTo>
                  <a:cubicBezTo>
                    <a:pt x="139" y="289"/>
                    <a:pt x="152" y="284"/>
                    <a:pt x="161" y="275"/>
                  </a:cubicBezTo>
                  <a:cubicBezTo>
                    <a:pt x="170" y="265"/>
                    <a:pt x="175" y="253"/>
                    <a:pt x="175" y="23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39" name=""/>
            <p:cNvSpPr/>
            <p:nvPr/>
          </p:nvSpPr>
          <p:spPr>
            <a:xfrm>
              <a:off x="9050760" y="2052360"/>
              <a:ext cx="60840" cy="82080"/>
            </a:xfrm>
            <a:custGeom>
              <a:avLst/>
              <a:gdLst>
                <a:gd name="textAreaLeft" fmla="*/ 0 w 60840"/>
                <a:gd name="textAreaRight" fmla="*/ 61200 w 60840"/>
                <a:gd name="textAreaTop" fmla="*/ 0 h 82080"/>
                <a:gd name="textAreaBottom" fmla="*/ 82440 h 82080"/>
              </a:gdLst>
              <a:ahLst/>
              <a:rect l="textAreaLeft" t="textAreaTop" r="textAreaRight" b="textAreaBottom"/>
              <a:pathLst>
                <a:path w="170" h="229">
                  <a:moveTo>
                    <a:pt x="170" y="229"/>
                  </a:moveTo>
                  <a:lnTo>
                    <a:pt x="1" y="229"/>
                  </a:lnTo>
                  <a:lnTo>
                    <a:pt x="1" y="213"/>
                  </a:lnTo>
                  <a:cubicBezTo>
                    <a:pt x="5" y="213"/>
                    <a:pt x="12" y="212"/>
                    <a:pt x="21" y="211"/>
                  </a:cubicBezTo>
                  <a:cubicBezTo>
                    <a:pt x="30" y="210"/>
                    <a:pt x="36" y="209"/>
                    <a:pt x="39" y="208"/>
                  </a:cubicBezTo>
                  <a:cubicBezTo>
                    <a:pt x="43" y="206"/>
                    <a:pt x="46" y="204"/>
                    <a:pt x="49" y="200"/>
                  </a:cubicBezTo>
                  <a:cubicBezTo>
                    <a:pt x="51" y="197"/>
                    <a:pt x="52" y="193"/>
                    <a:pt x="52" y="187"/>
                  </a:cubicBezTo>
                  <a:lnTo>
                    <a:pt x="52" y="55"/>
                  </a:lnTo>
                  <a:lnTo>
                    <a:pt x="0" y="55"/>
                  </a:lnTo>
                  <a:lnTo>
                    <a:pt x="0" y="36"/>
                  </a:lnTo>
                  <a:lnTo>
                    <a:pt x="11" y="36"/>
                  </a:lnTo>
                  <a:cubicBezTo>
                    <a:pt x="23" y="36"/>
                    <a:pt x="33" y="35"/>
                    <a:pt x="42" y="32"/>
                  </a:cubicBezTo>
                  <a:cubicBezTo>
                    <a:pt x="51" y="29"/>
                    <a:pt x="58" y="26"/>
                    <a:pt x="64" y="23"/>
                  </a:cubicBezTo>
                  <a:cubicBezTo>
                    <a:pt x="70" y="19"/>
                    <a:pt x="74" y="15"/>
                    <a:pt x="78" y="11"/>
                  </a:cubicBezTo>
                  <a:cubicBezTo>
                    <a:pt x="82" y="7"/>
                    <a:pt x="85" y="3"/>
                    <a:pt x="87" y="0"/>
                  </a:cubicBezTo>
                  <a:lnTo>
                    <a:pt x="123" y="0"/>
                  </a:lnTo>
                  <a:cubicBezTo>
                    <a:pt x="123" y="9"/>
                    <a:pt x="122" y="19"/>
                    <a:pt x="122" y="31"/>
                  </a:cubicBezTo>
                  <a:cubicBezTo>
                    <a:pt x="121" y="43"/>
                    <a:pt x="121" y="54"/>
                    <a:pt x="121" y="64"/>
                  </a:cubicBezTo>
                  <a:lnTo>
                    <a:pt x="121" y="185"/>
                  </a:lnTo>
                  <a:cubicBezTo>
                    <a:pt x="121" y="190"/>
                    <a:pt x="122" y="194"/>
                    <a:pt x="124" y="198"/>
                  </a:cubicBezTo>
                  <a:cubicBezTo>
                    <a:pt x="127" y="201"/>
                    <a:pt x="130" y="204"/>
                    <a:pt x="134" y="206"/>
                  </a:cubicBezTo>
                  <a:cubicBezTo>
                    <a:pt x="137" y="208"/>
                    <a:pt x="143" y="209"/>
                    <a:pt x="152" y="210"/>
                  </a:cubicBezTo>
                  <a:cubicBezTo>
                    <a:pt x="160" y="212"/>
                    <a:pt x="166" y="213"/>
                    <a:pt x="170" y="213"/>
                  </a:cubicBezTo>
                  <a:lnTo>
                    <a:pt x="170" y="22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40" name=""/>
            <p:cNvSpPr/>
            <p:nvPr/>
          </p:nvSpPr>
          <p:spPr>
            <a:xfrm>
              <a:off x="9124200" y="2026440"/>
              <a:ext cx="84600" cy="110520"/>
            </a:xfrm>
            <a:custGeom>
              <a:avLst/>
              <a:gdLst>
                <a:gd name="textAreaLeft" fmla="*/ 0 w 84600"/>
                <a:gd name="textAreaRight" fmla="*/ 84960 w 84600"/>
                <a:gd name="textAreaTop" fmla="*/ 0 h 110520"/>
                <a:gd name="textAreaBottom" fmla="*/ 110880 h 110520"/>
              </a:gdLst>
              <a:ahLst/>
              <a:rect l="textAreaLeft" t="textAreaTop" r="textAreaRight" b="textAreaBottom"/>
              <a:pathLst>
                <a:path w="236" h="308">
                  <a:moveTo>
                    <a:pt x="236" y="205"/>
                  </a:moveTo>
                  <a:cubicBezTo>
                    <a:pt x="236" y="234"/>
                    <a:pt x="226" y="259"/>
                    <a:pt x="204" y="278"/>
                  </a:cubicBezTo>
                  <a:cubicBezTo>
                    <a:pt x="182" y="298"/>
                    <a:pt x="153" y="308"/>
                    <a:pt x="119" y="308"/>
                  </a:cubicBezTo>
                  <a:cubicBezTo>
                    <a:pt x="83" y="308"/>
                    <a:pt x="55" y="297"/>
                    <a:pt x="33" y="274"/>
                  </a:cubicBezTo>
                  <a:cubicBezTo>
                    <a:pt x="11" y="252"/>
                    <a:pt x="0" y="222"/>
                    <a:pt x="0" y="184"/>
                  </a:cubicBezTo>
                  <a:cubicBezTo>
                    <a:pt x="0" y="134"/>
                    <a:pt x="17" y="92"/>
                    <a:pt x="52" y="59"/>
                  </a:cubicBezTo>
                  <a:cubicBezTo>
                    <a:pt x="86" y="27"/>
                    <a:pt x="132" y="7"/>
                    <a:pt x="191" y="0"/>
                  </a:cubicBezTo>
                  <a:lnTo>
                    <a:pt x="195" y="20"/>
                  </a:lnTo>
                  <a:lnTo>
                    <a:pt x="173" y="24"/>
                  </a:lnTo>
                  <a:cubicBezTo>
                    <a:pt x="157" y="28"/>
                    <a:pt x="143" y="34"/>
                    <a:pt x="131" y="42"/>
                  </a:cubicBezTo>
                  <a:cubicBezTo>
                    <a:pt x="120" y="50"/>
                    <a:pt x="111" y="59"/>
                    <a:pt x="103" y="69"/>
                  </a:cubicBezTo>
                  <a:cubicBezTo>
                    <a:pt x="96" y="79"/>
                    <a:pt x="91" y="90"/>
                    <a:pt x="87" y="103"/>
                  </a:cubicBezTo>
                  <a:cubicBezTo>
                    <a:pt x="83" y="115"/>
                    <a:pt x="80" y="127"/>
                    <a:pt x="78" y="139"/>
                  </a:cubicBezTo>
                  <a:cubicBezTo>
                    <a:pt x="90" y="128"/>
                    <a:pt x="102" y="121"/>
                    <a:pt x="113" y="117"/>
                  </a:cubicBezTo>
                  <a:cubicBezTo>
                    <a:pt x="125" y="114"/>
                    <a:pt x="138" y="112"/>
                    <a:pt x="151" y="112"/>
                  </a:cubicBezTo>
                  <a:cubicBezTo>
                    <a:pt x="175" y="112"/>
                    <a:pt x="195" y="120"/>
                    <a:pt x="212" y="138"/>
                  </a:cubicBezTo>
                  <a:cubicBezTo>
                    <a:pt x="228" y="155"/>
                    <a:pt x="236" y="177"/>
                    <a:pt x="236" y="205"/>
                  </a:cubicBezTo>
                  <a:moveTo>
                    <a:pt x="161" y="209"/>
                  </a:moveTo>
                  <a:cubicBezTo>
                    <a:pt x="161" y="187"/>
                    <a:pt x="158" y="170"/>
                    <a:pt x="150" y="157"/>
                  </a:cubicBezTo>
                  <a:cubicBezTo>
                    <a:pt x="142" y="144"/>
                    <a:pt x="131" y="138"/>
                    <a:pt x="118" y="138"/>
                  </a:cubicBezTo>
                  <a:cubicBezTo>
                    <a:pt x="110" y="138"/>
                    <a:pt x="102" y="139"/>
                    <a:pt x="96" y="142"/>
                  </a:cubicBezTo>
                  <a:cubicBezTo>
                    <a:pt x="89" y="145"/>
                    <a:pt x="83" y="151"/>
                    <a:pt x="76" y="160"/>
                  </a:cubicBezTo>
                  <a:cubicBezTo>
                    <a:pt x="76" y="161"/>
                    <a:pt x="76" y="162"/>
                    <a:pt x="76" y="164"/>
                  </a:cubicBezTo>
                  <a:cubicBezTo>
                    <a:pt x="76" y="166"/>
                    <a:pt x="76" y="168"/>
                    <a:pt x="76" y="171"/>
                  </a:cubicBezTo>
                  <a:cubicBezTo>
                    <a:pt x="76" y="174"/>
                    <a:pt x="76" y="177"/>
                    <a:pt x="76" y="179"/>
                  </a:cubicBezTo>
                  <a:cubicBezTo>
                    <a:pt x="76" y="182"/>
                    <a:pt x="75" y="184"/>
                    <a:pt x="75" y="186"/>
                  </a:cubicBezTo>
                  <a:cubicBezTo>
                    <a:pt x="75" y="219"/>
                    <a:pt x="80" y="245"/>
                    <a:pt x="88" y="262"/>
                  </a:cubicBezTo>
                  <a:cubicBezTo>
                    <a:pt x="96" y="280"/>
                    <a:pt x="107" y="289"/>
                    <a:pt x="120" y="289"/>
                  </a:cubicBezTo>
                  <a:cubicBezTo>
                    <a:pt x="132" y="289"/>
                    <a:pt x="142" y="282"/>
                    <a:pt x="150" y="268"/>
                  </a:cubicBezTo>
                  <a:cubicBezTo>
                    <a:pt x="158" y="254"/>
                    <a:pt x="161" y="235"/>
                    <a:pt x="161" y="20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41" name=""/>
            <p:cNvSpPr/>
            <p:nvPr/>
          </p:nvSpPr>
          <p:spPr>
            <a:xfrm>
              <a:off x="9223200" y="2052360"/>
              <a:ext cx="91440" cy="84600"/>
            </a:xfrm>
            <a:custGeom>
              <a:avLst/>
              <a:gdLst>
                <a:gd name="textAreaLeft" fmla="*/ 0 w 91440"/>
                <a:gd name="textAreaRight" fmla="*/ 91800 w 91440"/>
                <a:gd name="textAreaTop" fmla="*/ 0 h 84600"/>
                <a:gd name="textAreaBottom" fmla="*/ 84960 h 84600"/>
              </a:gdLst>
              <a:ahLst/>
              <a:rect l="textAreaLeft" t="textAreaTop" r="textAreaRight" b="textAreaBottom"/>
              <a:pathLst>
                <a:path w="255" h="236">
                  <a:moveTo>
                    <a:pt x="224" y="36"/>
                  </a:moveTo>
                  <a:cubicBezTo>
                    <a:pt x="234" y="47"/>
                    <a:pt x="242" y="60"/>
                    <a:pt x="247" y="74"/>
                  </a:cubicBezTo>
                  <a:cubicBezTo>
                    <a:pt x="252" y="88"/>
                    <a:pt x="255" y="103"/>
                    <a:pt x="255" y="118"/>
                  </a:cubicBezTo>
                  <a:cubicBezTo>
                    <a:pt x="255" y="136"/>
                    <a:pt x="252" y="152"/>
                    <a:pt x="245" y="167"/>
                  </a:cubicBezTo>
                  <a:cubicBezTo>
                    <a:pt x="239" y="181"/>
                    <a:pt x="230" y="193"/>
                    <a:pt x="220" y="203"/>
                  </a:cubicBezTo>
                  <a:cubicBezTo>
                    <a:pt x="208" y="214"/>
                    <a:pt x="195" y="222"/>
                    <a:pt x="180" y="227"/>
                  </a:cubicBezTo>
                  <a:cubicBezTo>
                    <a:pt x="164" y="233"/>
                    <a:pt x="147" y="236"/>
                    <a:pt x="127" y="236"/>
                  </a:cubicBezTo>
                  <a:cubicBezTo>
                    <a:pt x="106" y="236"/>
                    <a:pt x="88" y="232"/>
                    <a:pt x="72" y="226"/>
                  </a:cubicBezTo>
                  <a:cubicBezTo>
                    <a:pt x="56" y="220"/>
                    <a:pt x="43" y="211"/>
                    <a:pt x="32" y="200"/>
                  </a:cubicBezTo>
                  <a:cubicBezTo>
                    <a:pt x="21" y="190"/>
                    <a:pt x="13" y="178"/>
                    <a:pt x="8" y="163"/>
                  </a:cubicBezTo>
                  <a:cubicBezTo>
                    <a:pt x="3" y="149"/>
                    <a:pt x="0" y="134"/>
                    <a:pt x="0" y="118"/>
                  </a:cubicBezTo>
                  <a:cubicBezTo>
                    <a:pt x="0" y="102"/>
                    <a:pt x="2" y="87"/>
                    <a:pt x="8" y="73"/>
                  </a:cubicBezTo>
                  <a:cubicBezTo>
                    <a:pt x="13" y="59"/>
                    <a:pt x="21" y="47"/>
                    <a:pt x="31" y="36"/>
                  </a:cubicBezTo>
                  <a:cubicBezTo>
                    <a:pt x="42" y="25"/>
                    <a:pt x="55" y="16"/>
                    <a:pt x="71" y="10"/>
                  </a:cubicBezTo>
                  <a:cubicBezTo>
                    <a:pt x="88" y="3"/>
                    <a:pt x="106" y="0"/>
                    <a:pt x="127" y="0"/>
                  </a:cubicBezTo>
                  <a:cubicBezTo>
                    <a:pt x="149" y="0"/>
                    <a:pt x="168" y="3"/>
                    <a:pt x="184" y="10"/>
                  </a:cubicBezTo>
                  <a:cubicBezTo>
                    <a:pt x="200" y="16"/>
                    <a:pt x="213" y="25"/>
                    <a:pt x="224" y="36"/>
                  </a:cubicBezTo>
                  <a:moveTo>
                    <a:pt x="166" y="189"/>
                  </a:moveTo>
                  <a:cubicBezTo>
                    <a:pt x="170" y="180"/>
                    <a:pt x="172" y="170"/>
                    <a:pt x="174" y="159"/>
                  </a:cubicBezTo>
                  <a:cubicBezTo>
                    <a:pt x="176" y="147"/>
                    <a:pt x="177" y="134"/>
                    <a:pt x="177" y="118"/>
                  </a:cubicBezTo>
                  <a:cubicBezTo>
                    <a:pt x="177" y="103"/>
                    <a:pt x="176" y="90"/>
                    <a:pt x="174" y="79"/>
                  </a:cubicBezTo>
                  <a:cubicBezTo>
                    <a:pt x="173" y="67"/>
                    <a:pt x="170" y="57"/>
                    <a:pt x="166" y="48"/>
                  </a:cubicBezTo>
                  <a:cubicBezTo>
                    <a:pt x="162" y="38"/>
                    <a:pt x="157" y="31"/>
                    <a:pt x="151" y="26"/>
                  </a:cubicBezTo>
                  <a:cubicBezTo>
                    <a:pt x="145" y="21"/>
                    <a:pt x="137" y="19"/>
                    <a:pt x="127" y="19"/>
                  </a:cubicBezTo>
                  <a:cubicBezTo>
                    <a:pt x="118" y="19"/>
                    <a:pt x="110" y="21"/>
                    <a:pt x="104" y="26"/>
                  </a:cubicBezTo>
                  <a:cubicBezTo>
                    <a:pt x="97" y="31"/>
                    <a:pt x="92" y="38"/>
                    <a:pt x="88" y="47"/>
                  </a:cubicBezTo>
                  <a:cubicBezTo>
                    <a:pt x="85" y="56"/>
                    <a:pt x="82" y="66"/>
                    <a:pt x="80" y="78"/>
                  </a:cubicBezTo>
                  <a:cubicBezTo>
                    <a:pt x="79" y="90"/>
                    <a:pt x="78" y="103"/>
                    <a:pt x="78" y="118"/>
                  </a:cubicBezTo>
                  <a:cubicBezTo>
                    <a:pt x="78" y="133"/>
                    <a:pt x="79" y="146"/>
                    <a:pt x="80" y="156"/>
                  </a:cubicBezTo>
                  <a:cubicBezTo>
                    <a:pt x="81" y="167"/>
                    <a:pt x="84" y="177"/>
                    <a:pt x="88" y="187"/>
                  </a:cubicBezTo>
                  <a:cubicBezTo>
                    <a:pt x="91" y="196"/>
                    <a:pt x="96" y="203"/>
                    <a:pt x="103" y="209"/>
                  </a:cubicBezTo>
                  <a:cubicBezTo>
                    <a:pt x="109" y="214"/>
                    <a:pt x="118" y="217"/>
                    <a:pt x="127" y="217"/>
                  </a:cubicBezTo>
                  <a:cubicBezTo>
                    <a:pt x="136" y="217"/>
                    <a:pt x="144" y="214"/>
                    <a:pt x="150" y="209"/>
                  </a:cubicBezTo>
                  <a:cubicBezTo>
                    <a:pt x="157" y="204"/>
                    <a:pt x="162" y="198"/>
                    <a:pt x="166" y="18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42" name=""/>
            <p:cNvSpPr/>
            <p:nvPr/>
          </p:nvSpPr>
          <p:spPr>
            <a:xfrm>
              <a:off x="9699480" y="2140200"/>
              <a:ext cx="60840" cy="82080"/>
            </a:xfrm>
            <a:custGeom>
              <a:avLst/>
              <a:gdLst>
                <a:gd name="textAreaLeft" fmla="*/ 0 w 60840"/>
                <a:gd name="textAreaRight" fmla="*/ 61200 w 60840"/>
                <a:gd name="textAreaTop" fmla="*/ 0 h 82080"/>
                <a:gd name="textAreaBottom" fmla="*/ 82440 h 82080"/>
              </a:gdLst>
              <a:ahLst/>
              <a:rect l="textAreaLeft" t="textAreaTop" r="textAreaRight" b="textAreaBottom"/>
              <a:pathLst>
                <a:path w="170" h="229">
                  <a:moveTo>
                    <a:pt x="170" y="229"/>
                  </a:moveTo>
                  <a:lnTo>
                    <a:pt x="1" y="229"/>
                  </a:lnTo>
                  <a:lnTo>
                    <a:pt x="1" y="213"/>
                  </a:lnTo>
                  <a:cubicBezTo>
                    <a:pt x="5" y="213"/>
                    <a:pt x="12" y="212"/>
                    <a:pt x="21" y="211"/>
                  </a:cubicBezTo>
                  <a:cubicBezTo>
                    <a:pt x="30" y="210"/>
                    <a:pt x="36" y="209"/>
                    <a:pt x="39" y="208"/>
                  </a:cubicBezTo>
                  <a:cubicBezTo>
                    <a:pt x="43" y="206"/>
                    <a:pt x="46" y="204"/>
                    <a:pt x="49" y="200"/>
                  </a:cubicBezTo>
                  <a:cubicBezTo>
                    <a:pt x="51" y="197"/>
                    <a:pt x="52" y="193"/>
                    <a:pt x="52" y="187"/>
                  </a:cubicBezTo>
                  <a:lnTo>
                    <a:pt x="52" y="55"/>
                  </a:lnTo>
                  <a:lnTo>
                    <a:pt x="0" y="55"/>
                  </a:lnTo>
                  <a:lnTo>
                    <a:pt x="0" y="36"/>
                  </a:lnTo>
                  <a:lnTo>
                    <a:pt x="11" y="36"/>
                  </a:lnTo>
                  <a:cubicBezTo>
                    <a:pt x="23" y="36"/>
                    <a:pt x="33" y="35"/>
                    <a:pt x="42" y="32"/>
                  </a:cubicBezTo>
                  <a:cubicBezTo>
                    <a:pt x="51" y="29"/>
                    <a:pt x="58" y="26"/>
                    <a:pt x="64" y="23"/>
                  </a:cubicBezTo>
                  <a:cubicBezTo>
                    <a:pt x="70" y="19"/>
                    <a:pt x="74" y="15"/>
                    <a:pt x="78" y="11"/>
                  </a:cubicBezTo>
                  <a:cubicBezTo>
                    <a:pt x="82" y="7"/>
                    <a:pt x="85" y="3"/>
                    <a:pt x="87" y="0"/>
                  </a:cubicBezTo>
                  <a:lnTo>
                    <a:pt x="123" y="0"/>
                  </a:lnTo>
                  <a:cubicBezTo>
                    <a:pt x="123" y="9"/>
                    <a:pt x="122" y="19"/>
                    <a:pt x="122" y="31"/>
                  </a:cubicBezTo>
                  <a:cubicBezTo>
                    <a:pt x="121" y="43"/>
                    <a:pt x="121" y="54"/>
                    <a:pt x="121" y="64"/>
                  </a:cubicBezTo>
                  <a:lnTo>
                    <a:pt x="121" y="185"/>
                  </a:lnTo>
                  <a:cubicBezTo>
                    <a:pt x="121" y="190"/>
                    <a:pt x="122" y="194"/>
                    <a:pt x="124" y="198"/>
                  </a:cubicBezTo>
                  <a:cubicBezTo>
                    <a:pt x="127" y="201"/>
                    <a:pt x="130" y="204"/>
                    <a:pt x="134" y="206"/>
                  </a:cubicBezTo>
                  <a:cubicBezTo>
                    <a:pt x="137" y="208"/>
                    <a:pt x="143" y="209"/>
                    <a:pt x="152" y="210"/>
                  </a:cubicBezTo>
                  <a:cubicBezTo>
                    <a:pt x="160" y="212"/>
                    <a:pt x="166" y="213"/>
                    <a:pt x="170" y="213"/>
                  </a:cubicBezTo>
                  <a:lnTo>
                    <a:pt x="170" y="22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43" name=""/>
            <p:cNvSpPr/>
            <p:nvPr/>
          </p:nvSpPr>
          <p:spPr>
            <a:xfrm>
              <a:off x="9769320" y="2140200"/>
              <a:ext cx="89640" cy="109440"/>
            </a:xfrm>
            <a:custGeom>
              <a:avLst/>
              <a:gdLst>
                <a:gd name="textAreaLeft" fmla="*/ 0 w 89640"/>
                <a:gd name="textAreaRight" fmla="*/ 90000 w 89640"/>
                <a:gd name="textAreaTop" fmla="*/ 0 h 109440"/>
                <a:gd name="textAreaBottom" fmla="*/ 109800 h 109440"/>
              </a:gdLst>
              <a:ahLst/>
              <a:rect l="textAreaLeft" t="textAreaTop" r="textAreaRight" b="textAreaBottom"/>
              <a:pathLst>
                <a:path w="250" h="305">
                  <a:moveTo>
                    <a:pt x="250" y="226"/>
                  </a:moveTo>
                  <a:lnTo>
                    <a:pt x="206" y="226"/>
                  </a:lnTo>
                  <a:lnTo>
                    <a:pt x="206" y="305"/>
                  </a:lnTo>
                  <a:lnTo>
                    <a:pt x="137" y="305"/>
                  </a:lnTo>
                  <a:lnTo>
                    <a:pt x="137" y="226"/>
                  </a:lnTo>
                  <a:lnTo>
                    <a:pt x="0" y="226"/>
                  </a:lnTo>
                  <a:lnTo>
                    <a:pt x="0" y="188"/>
                  </a:lnTo>
                  <a:lnTo>
                    <a:pt x="148" y="0"/>
                  </a:lnTo>
                  <a:lnTo>
                    <a:pt x="205" y="0"/>
                  </a:lnTo>
                  <a:lnTo>
                    <a:pt x="206" y="182"/>
                  </a:lnTo>
                  <a:lnTo>
                    <a:pt x="250" y="182"/>
                  </a:lnTo>
                  <a:lnTo>
                    <a:pt x="250" y="226"/>
                  </a:lnTo>
                  <a:moveTo>
                    <a:pt x="137" y="182"/>
                  </a:moveTo>
                  <a:lnTo>
                    <a:pt x="136" y="49"/>
                  </a:lnTo>
                  <a:lnTo>
                    <a:pt x="31" y="182"/>
                  </a:lnTo>
                  <a:lnTo>
                    <a:pt x="137" y="18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44" name=""/>
            <p:cNvSpPr/>
            <p:nvPr/>
          </p:nvSpPr>
          <p:spPr>
            <a:xfrm>
              <a:off x="9871920" y="2114280"/>
              <a:ext cx="87480" cy="110520"/>
            </a:xfrm>
            <a:custGeom>
              <a:avLst/>
              <a:gdLst>
                <a:gd name="textAreaLeft" fmla="*/ 0 w 87480"/>
                <a:gd name="textAreaRight" fmla="*/ 87840 w 87480"/>
                <a:gd name="textAreaTop" fmla="*/ 0 h 110520"/>
                <a:gd name="textAreaBottom" fmla="*/ 110880 h 110520"/>
              </a:gdLst>
              <a:ahLst/>
              <a:rect l="textAreaLeft" t="textAreaTop" r="textAreaRight" b="textAreaBottom"/>
              <a:pathLst>
                <a:path w="244" h="308">
                  <a:moveTo>
                    <a:pt x="244" y="218"/>
                  </a:moveTo>
                  <a:cubicBezTo>
                    <a:pt x="244" y="244"/>
                    <a:pt x="233" y="265"/>
                    <a:pt x="210" y="282"/>
                  </a:cubicBezTo>
                  <a:cubicBezTo>
                    <a:pt x="188" y="299"/>
                    <a:pt x="157" y="308"/>
                    <a:pt x="118" y="308"/>
                  </a:cubicBezTo>
                  <a:cubicBezTo>
                    <a:pt x="83" y="308"/>
                    <a:pt x="54" y="300"/>
                    <a:pt x="33" y="286"/>
                  </a:cubicBezTo>
                  <a:cubicBezTo>
                    <a:pt x="11" y="271"/>
                    <a:pt x="0" y="252"/>
                    <a:pt x="0" y="229"/>
                  </a:cubicBezTo>
                  <a:cubicBezTo>
                    <a:pt x="0" y="212"/>
                    <a:pt x="6" y="197"/>
                    <a:pt x="18" y="186"/>
                  </a:cubicBezTo>
                  <a:cubicBezTo>
                    <a:pt x="29" y="174"/>
                    <a:pt x="47" y="166"/>
                    <a:pt x="72" y="160"/>
                  </a:cubicBezTo>
                  <a:cubicBezTo>
                    <a:pt x="53" y="151"/>
                    <a:pt x="38" y="140"/>
                    <a:pt x="27" y="126"/>
                  </a:cubicBezTo>
                  <a:cubicBezTo>
                    <a:pt x="17" y="112"/>
                    <a:pt x="12" y="97"/>
                    <a:pt x="12" y="81"/>
                  </a:cubicBezTo>
                  <a:cubicBezTo>
                    <a:pt x="12" y="58"/>
                    <a:pt x="23" y="38"/>
                    <a:pt x="45" y="23"/>
                  </a:cubicBezTo>
                  <a:cubicBezTo>
                    <a:pt x="67" y="7"/>
                    <a:pt x="94" y="0"/>
                    <a:pt x="127" y="0"/>
                  </a:cubicBezTo>
                  <a:cubicBezTo>
                    <a:pt x="158" y="0"/>
                    <a:pt x="184" y="6"/>
                    <a:pt x="203" y="20"/>
                  </a:cubicBezTo>
                  <a:cubicBezTo>
                    <a:pt x="223" y="34"/>
                    <a:pt x="232" y="51"/>
                    <a:pt x="232" y="71"/>
                  </a:cubicBezTo>
                  <a:cubicBezTo>
                    <a:pt x="232" y="87"/>
                    <a:pt x="227" y="100"/>
                    <a:pt x="216" y="111"/>
                  </a:cubicBezTo>
                  <a:cubicBezTo>
                    <a:pt x="206" y="121"/>
                    <a:pt x="190" y="130"/>
                    <a:pt x="169" y="136"/>
                  </a:cubicBezTo>
                  <a:cubicBezTo>
                    <a:pt x="196" y="146"/>
                    <a:pt x="215" y="157"/>
                    <a:pt x="227" y="171"/>
                  </a:cubicBezTo>
                  <a:cubicBezTo>
                    <a:pt x="238" y="185"/>
                    <a:pt x="244" y="200"/>
                    <a:pt x="244" y="218"/>
                  </a:cubicBezTo>
                  <a:moveTo>
                    <a:pt x="163" y="71"/>
                  </a:moveTo>
                  <a:cubicBezTo>
                    <a:pt x="163" y="56"/>
                    <a:pt x="160" y="43"/>
                    <a:pt x="153" y="33"/>
                  </a:cubicBezTo>
                  <a:cubicBezTo>
                    <a:pt x="146" y="24"/>
                    <a:pt x="136" y="19"/>
                    <a:pt x="123" y="19"/>
                  </a:cubicBezTo>
                  <a:cubicBezTo>
                    <a:pt x="111" y="19"/>
                    <a:pt x="101" y="23"/>
                    <a:pt x="93" y="31"/>
                  </a:cubicBezTo>
                  <a:cubicBezTo>
                    <a:pt x="85" y="39"/>
                    <a:pt x="81" y="50"/>
                    <a:pt x="81" y="63"/>
                  </a:cubicBezTo>
                  <a:cubicBezTo>
                    <a:pt x="81" y="72"/>
                    <a:pt x="83" y="79"/>
                    <a:pt x="87" y="85"/>
                  </a:cubicBezTo>
                  <a:cubicBezTo>
                    <a:pt x="90" y="91"/>
                    <a:pt x="95" y="97"/>
                    <a:pt x="101" y="101"/>
                  </a:cubicBezTo>
                  <a:cubicBezTo>
                    <a:pt x="107" y="105"/>
                    <a:pt x="115" y="110"/>
                    <a:pt x="126" y="115"/>
                  </a:cubicBezTo>
                  <a:cubicBezTo>
                    <a:pt x="136" y="120"/>
                    <a:pt x="146" y="125"/>
                    <a:pt x="154" y="129"/>
                  </a:cubicBezTo>
                  <a:cubicBezTo>
                    <a:pt x="157" y="122"/>
                    <a:pt x="159" y="114"/>
                    <a:pt x="161" y="104"/>
                  </a:cubicBezTo>
                  <a:cubicBezTo>
                    <a:pt x="163" y="94"/>
                    <a:pt x="163" y="83"/>
                    <a:pt x="163" y="71"/>
                  </a:cubicBezTo>
                  <a:moveTo>
                    <a:pt x="175" y="239"/>
                  </a:moveTo>
                  <a:cubicBezTo>
                    <a:pt x="175" y="229"/>
                    <a:pt x="173" y="221"/>
                    <a:pt x="169" y="215"/>
                  </a:cubicBezTo>
                  <a:cubicBezTo>
                    <a:pt x="165" y="209"/>
                    <a:pt x="159" y="203"/>
                    <a:pt x="151" y="198"/>
                  </a:cubicBezTo>
                  <a:cubicBezTo>
                    <a:pt x="143" y="193"/>
                    <a:pt x="133" y="188"/>
                    <a:pt x="121" y="183"/>
                  </a:cubicBezTo>
                  <a:cubicBezTo>
                    <a:pt x="109" y="178"/>
                    <a:pt x="98" y="172"/>
                    <a:pt x="87" y="167"/>
                  </a:cubicBezTo>
                  <a:cubicBezTo>
                    <a:pt x="82" y="172"/>
                    <a:pt x="78" y="180"/>
                    <a:pt x="75" y="191"/>
                  </a:cubicBezTo>
                  <a:cubicBezTo>
                    <a:pt x="71" y="202"/>
                    <a:pt x="69" y="213"/>
                    <a:pt x="69" y="225"/>
                  </a:cubicBezTo>
                  <a:cubicBezTo>
                    <a:pt x="69" y="245"/>
                    <a:pt x="74" y="260"/>
                    <a:pt x="84" y="272"/>
                  </a:cubicBezTo>
                  <a:cubicBezTo>
                    <a:pt x="94" y="283"/>
                    <a:pt x="107" y="289"/>
                    <a:pt x="123" y="289"/>
                  </a:cubicBezTo>
                  <a:cubicBezTo>
                    <a:pt x="140" y="289"/>
                    <a:pt x="152" y="284"/>
                    <a:pt x="162" y="275"/>
                  </a:cubicBezTo>
                  <a:cubicBezTo>
                    <a:pt x="171" y="265"/>
                    <a:pt x="175" y="253"/>
                    <a:pt x="175" y="23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45" name=""/>
            <p:cNvSpPr/>
            <p:nvPr/>
          </p:nvSpPr>
          <p:spPr>
            <a:xfrm>
              <a:off x="10352160" y="2257560"/>
              <a:ext cx="60840" cy="82080"/>
            </a:xfrm>
            <a:custGeom>
              <a:avLst/>
              <a:gdLst>
                <a:gd name="textAreaLeft" fmla="*/ 0 w 60840"/>
                <a:gd name="textAreaRight" fmla="*/ 61200 w 60840"/>
                <a:gd name="textAreaTop" fmla="*/ 0 h 82080"/>
                <a:gd name="textAreaBottom" fmla="*/ 82440 h 82080"/>
              </a:gdLst>
              <a:ahLst/>
              <a:rect l="textAreaLeft" t="textAreaTop" r="textAreaRight" b="textAreaBottom"/>
              <a:pathLst>
                <a:path w="170" h="229">
                  <a:moveTo>
                    <a:pt x="170" y="229"/>
                  </a:moveTo>
                  <a:lnTo>
                    <a:pt x="1" y="229"/>
                  </a:lnTo>
                  <a:lnTo>
                    <a:pt x="1" y="213"/>
                  </a:lnTo>
                  <a:cubicBezTo>
                    <a:pt x="5" y="213"/>
                    <a:pt x="12" y="212"/>
                    <a:pt x="21" y="211"/>
                  </a:cubicBezTo>
                  <a:cubicBezTo>
                    <a:pt x="30" y="210"/>
                    <a:pt x="36" y="209"/>
                    <a:pt x="39" y="208"/>
                  </a:cubicBezTo>
                  <a:cubicBezTo>
                    <a:pt x="43" y="206"/>
                    <a:pt x="46" y="204"/>
                    <a:pt x="49" y="200"/>
                  </a:cubicBezTo>
                  <a:cubicBezTo>
                    <a:pt x="51" y="197"/>
                    <a:pt x="52" y="193"/>
                    <a:pt x="52" y="187"/>
                  </a:cubicBezTo>
                  <a:lnTo>
                    <a:pt x="52" y="55"/>
                  </a:lnTo>
                  <a:lnTo>
                    <a:pt x="0" y="55"/>
                  </a:lnTo>
                  <a:lnTo>
                    <a:pt x="0" y="36"/>
                  </a:lnTo>
                  <a:lnTo>
                    <a:pt x="11" y="36"/>
                  </a:lnTo>
                  <a:cubicBezTo>
                    <a:pt x="23" y="36"/>
                    <a:pt x="33" y="35"/>
                    <a:pt x="42" y="32"/>
                  </a:cubicBezTo>
                  <a:cubicBezTo>
                    <a:pt x="51" y="29"/>
                    <a:pt x="58" y="26"/>
                    <a:pt x="64" y="23"/>
                  </a:cubicBezTo>
                  <a:cubicBezTo>
                    <a:pt x="70" y="19"/>
                    <a:pt x="74" y="15"/>
                    <a:pt x="78" y="11"/>
                  </a:cubicBezTo>
                  <a:cubicBezTo>
                    <a:pt x="82" y="7"/>
                    <a:pt x="85" y="3"/>
                    <a:pt x="87" y="0"/>
                  </a:cubicBezTo>
                  <a:lnTo>
                    <a:pt x="123" y="0"/>
                  </a:lnTo>
                  <a:cubicBezTo>
                    <a:pt x="123" y="9"/>
                    <a:pt x="122" y="19"/>
                    <a:pt x="122" y="31"/>
                  </a:cubicBezTo>
                  <a:cubicBezTo>
                    <a:pt x="121" y="43"/>
                    <a:pt x="121" y="54"/>
                    <a:pt x="121" y="64"/>
                  </a:cubicBezTo>
                  <a:lnTo>
                    <a:pt x="121" y="185"/>
                  </a:lnTo>
                  <a:cubicBezTo>
                    <a:pt x="121" y="190"/>
                    <a:pt x="122" y="194"/>
                    <a:pt x="124" y="198"/>
                  </a:cubicBezTo>
                  <a:cubicBezTo>
                    <a:pt x="127" y="201"/>
                    <a:pt x="130" y="204"/>
                    <a:pt x="134" y="206"/>
                  </a:cubicBezTo>
                  <a:cubicBezTo>
                    <a:pt x="137" y="208"/>
                    <a:pt x="143" y="209"/>
                    <a:pt x="152" y="210"/>
                  </a:cubicBezTo>
                  <a:cubicBezTo>
                    <a:pt x="160" y="212"/>
                    <a:pt x="166" y="213"/>
                    <a:pt x="170" y="213"/>
                  </a:cubicBezTo>
                  <a:lnTo>
                    <a:pt x="170" y="22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46" name=""/>
            <p:cNvSpPr/>
            <p:nvPr/>
          </p:nvSpPr>
          <p:spPr>
            <a:xfrm>
              <a:off x="10422360" y="2257560"/>
              <a:ext cx="83160" cy="109440"/>
            </a:xfrm>
            <a:custGeom>
              <a:avLst/>
              <a:gdLst>
                <a:gd name="textAreaLeft" fmla="*/ 0 w 83160"/>
                <a:gd name="textAreaRight" fmla="*/ 83520 w 83160"/>
                <a:gd name="textAreaTop" fmla="*/ 0 h 109440"/>
                <a:gd name="textAreaBottom" fmla="*/ 109800 h 109440"/>
              </a:gdLst>
              <a:ahLst/>
              <a:rect l="textAreaLeft" t="textAreaTop" r="textAreaRight" b="textAreaBottom"/>
              <a:pathLst>
                <a:path w="232" h="305">
                  <a:moveTo>
                    <a:pt x="203" y="159"/>
                  </a:moveTo>
                  <a:cubicBezTo>
                    <a:pt x="211" y="165"/>
                    <a:pt x="218" y="172"/>
                    <a:pt x="223" y="181"/>
                  </a:cubicBezTo>
                  <a:cubicBezTo>
                    <a:pt x="229" y="190"/>
                    <a:pt x="232" y="202"/>
                    <a:pt x="232" y="215"/>
                  </a:cubicBezTo>
                  <a:cubicBezTo>
                    <a:pt x="232" y="241"/>
                    <a:pt x="219" y="262"/>
                    <a:pt x="195" y="279"/>
                  </a:cubicBezTo>
                  <a:cubicBezTo>
                    <a:pt x="170" y="296"/>
                    <a:pt x="138" y="305"/>
                    <a:pt x="99" y="305"/>
                  </a:cubicBezTo>
                  <a:cubicBezTo>
                    <a:pt x="72" y="305"/>
                    <a:pt x="48" y="299"/>
                    <a:pt x="29" y="287"/>
                  </a:cubicBezTo>
                  <a:cubicBezTo>
                    <a:pt x="9" y="275"/>
                    <a:pt x="0" y="260"/>
                    <a:pt x="0" y="243"/>
                  </a:cubicBezTo>
                  <a:cubicBezTo>
                    <a:pt x="0" y="233"/>
                    <a:pt x="3" y="225"/>
                    <a:pt x="9" y="218"/>
                  </a:cubicBezTo>
                  <a:cubicBezTo>
                    <a:pt x="15" y="211"/>
                    <a:pt x="23" y="208"/>
                    <a:pt x="34" y="208"/>
                  </a:cubicBezTo>
                  <a:cubicBezTo>
                    <a:pt x="44" y="208"/>
                    <a:pt x="53" y="211"/>
                    <a:pt x="60" y="217"/>
                  </a:cubicBezTo>
                  <a:cubicBezTo>
                    <a:pt x="67" y="223"/>
                    <a:pt x="71" y="230"/>
                    <a:pt x="71" y="240"/>
                  </a:cubicBezTo>
                  <a:cubicBezTo>
                    <a:pt x="71" y="247"/>
                    <a:pt x="69" y="255"/>
                    <a:pt x="67" y="263"/>
                  </a:cubicBezTo>
                  <a:cubicBezTo>
                    <a:pt x="65" y="271"/>
                    <a:pt x="63" y="277"/>
                    <a:pt x="61" y="281"/>
                  </a:cubicBezTo>
                  <a:cubicBezTo>
                    <a:pt x="64" y="283"/>
                    <a:pt x="68" y="284"/>
                    <a:pt x="73" y="285"/>
                  </a:cubicBezTo>
                  <a:cubicBezTo>
                    <a:pt x="78" y="285"/>
                    <a:pt x="84" y="286"/>
                    <a:pt x="91" y="286"/>
                  </a:cubicBezTo>
                  <a:cubicBezTo>
                    <a:pt x="99" y="286"/>
                    <a:pt x="107" y="285"/>
                    <a:pt x="114" y="282"/>
                  </a:cubicBezTo>
                  <a:cubicBezTo>
                    <a:pt x="122" y="279"/>
                    <a:pt x="129" y="275"/>
                    <a:pt x="135" y="269"/>
                  </a:cubicBezTo>
                  <a:cubicBezTo>
                    <a:pt x="141" y="263"/>
                    <a:pt x="145" y="256"/>
                    <a:pt x="149" y="247"/>
                  </a:cubicBezTo>
                  <a:cubicBezTo>
                    <a:pt x="152" y="239"/>
                    <a:pt x="154" y="228"/>
                    <a:pt x="154" y="214"/>
                  </a:cubicBezTo>
                  <a:cubicBezTo>
                    <a:pt x="154" y="206"/>
                    <a:pt x="153" y="199"/>
                    <a:pt x="151" y="192"/>
                  </a:cubicBezTo>
                  <a:cubicBezTo>
                    <a:pt x="150" y="185"/>
                    <a:pt x="147" y="179"/>
                    <a:pt x="143" y="174"/>
                  </a:cubicBezTo>
                  <a:cubicBezTo>
                    <a:pt x="139" y="168"/>
                    <a:pt x="134" y="164"/>
                    <a:pt x="127" y="161"/>
                  </a:cubicBezTo>
                  <a:cubicBezTo>
                    <a:pt x="120" y="158"/>
                    <a:pt x="112" y="157"/>
                    <a:pt x="101" y="157"/>
                  </a:cubicBezTo>
                  <a:lnTo>
                    <a:pt x="74" y="157"/>
                  </a:lnTo>
                  <a:lnTo>
                    <a:pt x="74" y="132"/>
                  </a:lnTo>
                  <a:lnTo>
                    <a:pt x="94" y="132"/>
                  </a:lnTo>
                  <a:cubicBezTo>
                    <a:pt x="111" y="132"/>
                    <a:pt x="124" y="127"/>
                    <a:pt x="132" y="116"/>
                  </a:cubicBezTo>
                  <a:cubicBezTo>
                    <a:pt x="140" y="106"/>
                    <a:pt x="144" y="91"/>
                    <a:pt x="144" y="70"/>
                  </a:cubicBezTo>
                  <a:cubicBezTo>
                    <a:pt x="144" y="53"/>
                    <a:pt x="141" y="40"/>
                    <a:pt x="133" y="31"/>
                  </a:cubicBezTo>
                  <a:cubicBezTo>
                    <a:pt x="125" y="23"/>
                    <a:pt x="114" y="19"/>
                    <a:pt x="100" y="19"/>
                  </a:cubicBezTo>
                  <a:cubicBezTo>
                    <a:pt x="95" y="19"/>
                    <a:pt x="90" y="19"/>
                    <a:pt x="86" y="20"/>
                  </a:cubicBezTo>
                  <a:cubicBezTo>
                    <a:pt x="82" y="20"/>
                    <a:pt x="78" y="22"/>
                    <a:pt x="73" y="23"/>
                  </a:cubicBezTo>
                  <a:cubicBezTo>
                    <a:pt x="75" y="28"/>
                    <a:pt x="77" y="34"/>
                    <a:pt x="79" y="43"/>
                  </a:cubicBezTo>
                  <a:cubicBezTo>
                    <a:pt x="81" y="51"/>
                    <a:pt x="82" y="58"/>
                    <a:pt x="82" y="64"/>
                  </a:cubicBezTo>
                  <a:cubicBezTo>
                    <a:pt x="82" y="74"/>
                    <a:pt x="79" y="81"/>
                    <a:pt x="72" y="87"/>
                  </a:cubicBezTo>
                  <a:cubicBezTo>
                    <a:pt x="65" y="93"/>
                    <a:pt x="57" y="96"/>
                    <a:pt x="46" y="96"/>
                  </a:cubicBezTo>
                  <a:cubicBezTo>
                    <a:pt x="35" y="96"/>
                    <a:pt x="27" y="93"/>
                    <a:pt x="21" y="86"/>
                  </a:cubicBezTo>
                  <a:cubicBezTo>
                    <a:pt x="15" y="79"/>
                    <a:pt x="11" y="71"/>
                    <a:pt x="11" y="61"/>
                  </a:cubicBezTo>
                  <a:cubicBezTo>
                    <a:pt x="11" y="44"/>
                    <a:pt x="21" y="30"/>
                    <a:pt x="41" y="18"/>
                  </a:cubicBezTo>
                  <a:cubicBezTo>
                    <a:pt x="61" y="6"/>
                    <a:pt x="86" y="0"/>
                    <a:pt x="116" y="0"/>
                  </a:cubicBezTo>
                  <a:cubicBezTo>
                    <a:pt x="136" y="0"/>
                    <a:pt x="153" y="2"/>
                    <a:pt x="167" y="7"/>
                  </a:cubicBezTo>
                  <a:cubicBezTo>
                    <a:pt x="180" y="12"/>
                    <a:pt x="191" y="18"/>
                    <a:pt x="199" y="25"/>
                  </a:cubicBezTo>
                  <a:cubicBezTo>
                    <a:pt x="207" y="32"/>
                    <a:pt x="212" y="39"/>
                    <a:pt x="215" y="47"/>
                  </a:cubicBezTo>
                  <a:cubicBezTo>
                    <a:pt x="218" y="55"/>
                    <a:pt x="219" y="62"/>
                    <a:pt x="219" y="68"/>
                  </a:cubicBezTo>
                  <a:cubicBezTo>
                    <a:pt x="219" y="74"/>
                    <a:pt x="218" y="81"/>
                    <a:pt x="216" y="89"/>
                  </a:cubicBezTo>
                  <a:cubicBezTo>
                    <a:pt x="213" y="96"/>
                    <a:pt x="209" y="103"/>
                    <a:pt x="204" y="109"/>
                  </a:cubicBezTo>
                  <a:cubicBezTo>
                    <a:pt x="198" y="116"/>
                    <a:pt x="190" y="122"/>
                    <a:pt x="180" y="127"/>
                  </a:cubicBezTo>
                  <a:cubicBezTo>
                    <a:pt x="171" y="132"/>
                    <a:pt x="159" y="136"/>
                    <a:pt x="146" y="139"/>
                  </a:cubicBezTo>
                  <a:lnTo>
                    <a:pt x="146" y="142"/>
                  </a:lnTo>
                  <a:cubicBezTo>
                    <a:pt x="155" y="143"/>
                    <a:pt x="165" y="144"/>
                    <a:pt x="175" y="147"/>
                  </a:cubicBezTo>
                  <a:cubicBezTo>
                    <a:pt x="185" y="150"/>
                    <a:pt x="195" y="154"/>
                    <a:pt x="203" y="15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47" name=""/>
            <p:cNvSpPr/>
            <p:nvPr/>
          </p:nvSpPr>
          <p:spPr>
            <a:xfrm>
              <a:off x="10521720" y="2257560"/>
              <a:ext cx="80280" cy="82080"/>
            </a:xfrm>
            <a:custGeom>
              <a:avLst/>
              <a:gdLst>
                <a:gd name="textAreaLeft" fmla="*/ 0 w 80280"/>
                <a:gd name="textAreaRight" fmla="*/ 80640 w 80280"/>
                <a:gd name="textAreaTop" fmla="*/ 0 h 82080"/>
                <a:gd name="textAreaBottom" fmla="*/ 82440 h 82080"/>
              </a:gdLst>
              <a:ahLst/>
              <a:rect l="textAreaLeft" t="textAreaTop" r="textAreaRight" b="textAreaBottom"/>
              <a:pathLst>
                <a:path w="224" h="229">
                  <a:moveTo>
                    <a:pt x="224" y="229"/>
                  </a:moveTo>
                  <a:lnTo>
                    <a:pt x="0" y="229"/>
                  </a:lnTo>
                  <a:lnTo>
                    <a:pt x="0" y="191"/>
                  </a:lnTo>
                  <a:cubicBezTo>
                    <a:pt x="10" y="181"/>
                    <a:pt x="20" y="172"/>
                    <a:pt x="32" y="164"/>
                  </a:cubicBezTo>
                  <a:cubicBezTo>
                    <a:pt x="44" y="156"/>
                    <a:pt x="55" y="149"/>
                    <a:pt x="67" y="142"/>
                  </a:cubicBezTo>
                  <a:cubicBezTo>
                    <a:pt x="80" y="135"/>
                    <a:pt x="91" y="129"/>
                    <a:pt x="100" y="124"/>
                  </a:cubicBezTo>
                  <a:cubicBezTo>
                    <a:pt x="108" y="119"/>
                    <a:pt x="115" y="113"/>
                    <a:pt x="120" y="108"/>
                  </a:cubicBezTo>
                  <a:cubicBezTo>
                    <a:pt x="125" y="102"/>
                    <a:pt x="128" y="96"/>
                    <a:pt x="131" y="90"/>
                  </a:cubicBezTo>
                  <a:cubicBezTo>
                    <a:pt x="133" y="84"/>
                    <a:pt x="134" y="77"/>
                    <a:pt x="134" y="69"/>
                  </a:cubicBezTo>
                  <a:cubicBezTo>
                    <a:pt x="134" y="51"/>
                    <a:pt x="130" y="39"/>
                    <a:pt x="121" y="31"/>
                  </a:cubicBezTo>
                  <a:cubicBezTo>
                    <a:pt x="113" y="23"/>
                    <a:pt x="102" y="19"/>
                    <a:pt x="88" y="19"/>
                  </a:cubicBezTo>
                  <a:cubicBezTo>
                    <a:pt x="84" y="19"/>
                    <a:pt x="80" y="19"/>
                    <a:pt x="76" y="20"/>
                  </a:cubicBezTo>
                  <a:cubicBezTo>
                    <a:pt x="72" y="20"/>
                    <a:pt x="68" y="21"/>
                    <a:pt x="64" y="23"/>
                  </a:cubicBezTo>
                  <a:cubicBezTo>
                    <a:pt x="66" y="29"/>
                    <a:pt x="68" y="36"/>
                    <a:pt x="70" y="42"/>
                  </a:cubicBezTo>
                  <a:cubicBezTo>
                    <a:pt x="72" y="49"/>
                    <a:pt x="73" y="56"/>
                    <a:pt x="73" y="65"/>
                  </a:cubicBezTo>
                  <a:cubicBezTo>
                    <a:pt x="73" y="74"/>
                    <a:pt x="69" y="82"/>
                    <a:pt x="62" y="88"/>
                  </a:cubicBezTo>
                  <a:cubicBezTo>
                    <a:pt x="55" y="94"/>
                    <a:pt x="46" y="97"/>
                    <a:pt x="36" y="97"/>
                  </a:cubicBezTo>
                  <a:cubicBezTo>
                    <a:pt x="25" y="97"/>
                    <a:pt x="17" y="93"/>
                    <a:pt x="11" y="87"/>
                  </a:cubicBezTo>
                  <a:cubicBezTo>
                    <a:pt x="5" y="80"/>
                    <a:pt x="2" y="72"/>
                    <a:pt x="2" y="62"/>
                  </a:cubicBezTo>
                  <a:cubicBezTo>
                    <a:pt x="2" y="45"/>
                    <a:pt x="12" y="30"/>
                    <a:pt x="31" y="18"/>
                  </a:cubicBezTo>
                  <a:cubicBezTo>
                    <a:pt x="51" y="6"/>
                    <a:pt x="75" y="0"/>
                    <a:pt x="103" y="0"/>
                  </a:cubicBezTo>
                  <a:cubicBezTo>
                    <a:pt x="135" y="0"/>
                    <a:pt x="162" y="5"/>
                    <a:pt x="182" y="16"/>
                  </a:cubicBezTo>
                  <a:cubicBezTo>
                    <a:pt x="202" y="27"/>
                    <a:pt x="212" y="45"/>
                    <a:pt x="212" y="70"/>
                  </a:cubicBezTo>
                  <a:cubicBezTo>
                    <a:pt x="212" y="83"/>
                    <a:pt x="209" y="93"/>
                    <a:pt x="204" y="101"/>
                  </a:cubicBezTo>
                  <a:cubicBezTo>
                    <a:pt x="199" y="109"/>
                    <a:pt x="191" y="116"/>
                    <a:pt x="180" y="122"/>
                  </a:cubicBezTo>
                  <a:cubicBezTo>
                    <a:pt x="171" y="127"/>
                    <a:pt x="161" y="131"/>
                    <a:pt x="150" y="135"/>
                  </a:cubicBezTo>
                  <a:cubicBezTo>
                    <a:pt x="139" y="138"/>
                    <a:pt x="127" y="142"/>
                    <a:pt x="114" y="145"/>
                  </a:cubicBezTo>
                  <a:cubicBezTo>
                    <a:pt x="100" y="148"/>
                    <a:pt x="88" y="152"/>
                    <a:pt x="78" y="156"/>
                  </a:cubicBezTo>
                  <a:cubicBezTo>
                    <a:pt x="68" y="159"/>
                    <a:pt x="59" y="164"/>
                    <a:pt x="51" y="169"/>
                  </a:cubicBezTo>
                  <a:lnTo>
                    <a:pt x="51" y="172"/>
                  </a:lnTo>
                  <a:lnTo>
                    <a:pt x="224" y="172"/>
                  </a:lnTo>
                  <a:lnTo>
                    <a:pt x="224" y="22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48" name=""/>
            <p:cNvSpPr/>
            <p:nvPr/>
          </p:nvSpPr>
          <p:spPr>
            <a:xfrm>
              <a:off x="10995840" y="2455200"/>
              <a:ext cx="60840" cy="82080"/>
            </a:xfrm>
            <a:custGeom>
              <a:avLst/>
              <a:gdLst>
                <a:gd name="textAreaLeft" fmla="*/ 0 w 60840"/>
                <a:gd name="textAreaRight" fmla="*/ 61200 w 60840"/>
                <a:gd name="textAreaTop" fmla="*/ 0 h 82080"/>
                <a:gd name="textAreaBottom" fmla="*/ 82440 h 82080"/>
              </a:gdLst>
              <a:ahLst/>
              <a:rect l="textAreaLeft" t="textAreaTop" r="textAreaRight" b="textAreaBottom"/>
              <a:pathLst>
                <a:path w="170" h="229">
                  <a:moveTo>
                    <a:pt x="170" y="229"/>
                  </a:moveTo>
                  <a:lnTo>
                    <a:pt x="1" y="229"/>
                  </a:lnTo>
                  <a:lnTo>
                    <a:pt x="1" y="213"/>
                  </a:lnTo>
                  <a:cubicBezTo>
                    <a:pt x="5" y="213"/>
                    <a:pt x="12" y="212"/>
                    <a:pt x="21" y="211"/>
                  </a:cubicBezTo>
                  <a:cubicBezTo>
                    <a:pt x="30" y="210"/>
                    <a:pt x="36" y="209"/>
                    <a:pt x="39" y="208"/>
                  </a:cubicBezTo>
                  <a:cubicBezTo>
                    <a:pt x="43" y="206"/>
                    <a:pt x="46" y="204"/>
                    <a:pt x="49" y="200"/>
                  </a:cubicBezTo>
                  <a:cubicBezTo>
                    <a:pt x="51" y="197"/>
                    <a:pt x="52" y="193"/>
                    <a:pt x="52" y="187"/>
                  </a:cubicBezTo>
                  <a:lnTo>
                    <a:pt x="52" y="55"/>
                  </a:lnTo>
                  <a:lnTo>
                    <a:pt x="0" y="55"/>
                  </a:lnTo>
                  <a:lnTo>
                    <a:pt x="0" y="36"/>
                  </a:lnTo>
                  <a:lnTo>
                    <a:pt x="11" y="36"/>
                  </a:lnTo>
                  <a:cubicBezTo>
                    <a:pt x="23" y="36"/>
                    <a:pt x="33" y="35"/>
                    <a:pt x="42" y="32"/>
                  </a:cubicBezTo>
                  <a:cubicBezTo>
                    <a:pt x="51" y="29"/>
                    <a:pt x="58" y="26"/>
                    <a:pt x="64" y="23"/>
                  </a:cubicBezTo>
                  <a:cubicBezTo>
                    <a:pt x="70" y="19"/>
                    <a:pt x="74" y="15"/>
                    <a:pt x="78" y="11"/>
                  </a:cubicBezTo>
                  <a:cubicBezTo>
                    <a:pt x="82" y="7"/>
                    <a:pt x="85" y="3"/>
                    <a:pt x="87" y="0"/>
                  </a:cubicBezTo>
                  <a:lnTo>
                    <a:pt x="123" y="0"/>
                  </a:lnTo>
                  <a:cubicBezTo>
                    <a:pt x="123" y="9"/>
                    <a:pt x="122" y="19"/>
                    <a:pt x="122" y="31"/>
                  </a:cubicBezTo>
                  <a:cubicBezTo>
                    <a:pt x="121" y="43"/>
                    <a:pt x="121" y="54"/>
                    <a:pt x="121" y="64"/>
                  </a:cubicBezTo>
                  <a:lnTo>
                    <a:pt x="121" y="185"/>
                  </a:lnTo>
                  <a:cubicBezTo>
                    <a:pt x="121" y="190"/>
                    <a:pt x="122" y="194"/>
                    <a:pt x="124" y="198"/>
                  </a:cubicBezTo>
                  <a:cubicBezTo>
                    <a:pt x="127" y="201"/>
                    <a:pt x="130" y="204"/>
                    <a:pt x="134" y="206"/>
                  </a:cubicBezTo>
                  <a:cubicBezTo>
                    <a:pt x="137" y="208"/>
                    <a:pt x="143" y="209"/>
                    <a:pt x="152" y="210"/>
                  </a:cubicBezTo>
                  <a:cubicBezTo>
                    <a:pt x="160" y="212"/>
                    <a:pt x="166" y="213"/>
                    <a:pt x="170" y="213"/>
                  </a:cubicBezTo>
                  <a:lnTo>
                    <a:pt x="170" y="22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49" name=""/>
            <p:cNvSpPr/>
            <p:nvPr/>
          </p:nvSpPr>
          <p:spPr>
            <a:xfrm>
              <a:off x="11069280" y="2455200"/>
              <a:ext cx="91440" cy="84600"/>
            </a:xfrm>
            <a:custGeom>
              <a:avLst/>
              <a:gdLst>
                <a:gd name="textAreaLeft" fmla="*/ 0 w 91440"/>
                <a:gd name="textAreaRight" fmla="*/ 91800 w 91440"/>
                <a:gd name="textAreaTop" fmla="*/ 0 h 84600"/>
                <a:gd name="textAreaBottom" fmla="*/ 84960 h 84600"/>
              </a:gdLst>
              <a:ahLst/>
              <a:rect l="textAreaLeft" t="textAreaTop" r="textAreaRight" b="textAreaBottom"/>
              <a:pathLst>
                <a:path w="255" h="236">
                  <a:moveTo>
                    <a:pt x="225" y="36"/>
                  </a:moveTo>
                  <a:cubicBezTo>
                    <a:pt x="235" y="47"/>
                    <a:pt x="243" y="60"/>
                    <a:pt x="248" y="74"/>
                  </a:cubicBezTo>
                  <a:cubicBezTo>
                    <a:pt x="253" y="88"/>
                    <a:pt x="255" y="103"/>
                    <a:pt x="255" y="118"/>
                  </a:cubicBezTo>
                  <a:cubicBezTo>
                    <a:pt x="255" y="136"/>
                    <a:pt x="252" y="152"/>
                    <a:pt x="246" y="167"/>
                  </a:cubicBezTo>
                  <a:cubicBezTo>
                    <a:pt x="240" y="181"/>
                    <a:pt x="231" y="194"/>
                    <a:pt x="220" y="204"/>
                  </a:cubicBezTo>
                  <a:cubicBezTo>
                    <a:pt x="209" y="214"/>
                    <a:pt x="195" y="222"/>
                    <a:pt x="180" y="228"/>
                  </a:cubicBezTo>
                  <a:cubicBezTo>
                    <a:pt x="165" y="233"/>
                    <a:pt x="148" y="236"/>
                    <a:pt x="128" y="236"/>
                  </a:cubicBezTo>
                  <a:cubicBezTo>
                    <a:pt x="107" y="236"/>
                    <a:pt x="89" y="233"/>
                    <a:pt x="73" y="226"/>
                  </a:cubicBezTo>
                  <a:cubicBezTo>
                    <a:pt x="57" y="220"/>
                    <a:pt x="43" y="211"/>
                    <a:pt x="33" y="201"/>
                  </a:cubicBezTo>
                  <a:cubicBezTo>
                    <a:pt x="22" y="190"/>
                    <a:pt x="14" y="178"/>
                    <a:pt x="9" y="164"/>
                  </a:cubicBezTo>
                  <a:cubicBezTo>
                    <a:pt x="3" y="149"/>
                    <a:pt x="0" y="134"/>
                    <a:pt x="0" y="118"/>
                  </a:cubicBezTo>
                  <a:cubicBezTo>
                    <a:pt x="0" y="102"/>
                    <a:pt x="3" y="87"/>
                    <a:pt x="8" y="73"/>
                  </a:cubicBezTo>
                  <a:cubicBezTo>
                    <a:pt x="13" y="59"/>
                    <a:pt x="21" y="47"/>
                    <a:pt x="32" y="36"/>
                  </a:cubicBezTo>
                  <a:cubicBezTo>
                    <a:pt x="43" y="25"/>
                    <a:pt x="56" y="16"/>
                    <a:pt x="72" y="10"/>
                  </a:cubicBezTo>
                  <a:cubicBezTo>
                    <a:pt x="88" y="3"/>
                    <a:pt x="107" y="0"/>
                    <a:pt x="128" y="0"/>
                  </a:cubicBezTo>
                  <a:cubicBezTo>
                    <a:pt x="150" y="0"/>
                    <a:pt x="169" y="3"/>
                    <a:pt x="185" y="10"/>
                  </a:cubicBezTo>
                  <a:cubicBezTo>
                    <a:pt x="201" y="17"/>
                    <a:pt x="214" y="25"/>
                    <a:pt x="225" y="36"/>
                  </a:cubicBezTo>
                  <a:moveTo>
                    <a:pt x="166" y="189"/>
                  </a:moveTo>
                  <a:cubicBezTo>
                    <a:pt x="170" y="180"/>
                    <a:pt x="173" y="170"/>
                    <a:pt x="175" y="159"/>
                  </a:cubicBezTo>
                  <a:cubicBezTo>
                    <a:pt x="177" y="148"/>
                    <a:pt x="177" y="134"/>
                    <a:pt x="177" y="118"/>
                  </a:cubicBezTo>
                  <a:cubicBezTo>
                    <a:pt x="177" y="103"/>
                    <a:pt x="177" y="90"/>
                    <a:pt x="175" y="79"/>
                  </a:cubicBezTo>
                  <a:cubicBezTo>
                    <a:pt x="173" y="67"/>
                    <a:pt x="171" y="57"/>
                    <a:pt x="167" y="48"/>
                  </a:cubicBezTo>
                  <a:cubicBezTo>
                    <a:pt x="163" y="39"/>
                    <a:pt x="158" y="31"/>
                    <a:pt x="152" y="26"/>
                  </a:cubicBezTo>
                  <a:cubicBezTo>
                    <a:pt x="145" y="21"/>
                    <a:pt x="137" y="19"/>
                    <a:pt x="128" y="19"/>
                  </a:cubicBezTo>
                  <a:cubicBezTo>
                    <a:pt x="119" y="19"/>
                    <a:pt x="111" y="21"/>
                    <a:pt x="104" y="26"/>
                  </a:cubicBezTo>
                  <a:cubicBezTo>
                    <a:pt x="98" y="31"/>
                    <a:pt x="93" y="38"/>
                    <a:pt x="89" y="47"/>
                  </a:cubicBezTo>
                  <a:cubicBezTo>
                    <a:pt x="85" y="56"/>
                    <a:pt x="83" y="66"/>
                    <a:pt x="81" y="78"/>
                  </a:cubicBezTo>
                  <a:cubicBezTo>
                    <a:pt x="79" y="90"/>
                    <a:pt x="78" y="103"/>
                    <a:pt x="78" y="118"/>
                  </a:cubicBezTo>
                  <a:cubicBezTo>
                    <a:pt x="78" y="133"/>
                    <a:pt x="79" y="146"/>
                    <a:pt x="81" y="156"/>
                  </a:cubicBezTo>
                  <a:cubicBezTo>
                    <a:pt x="82" y="167"/>
                    <a:pt x="85" y="177"/>
                    <a:pt x="89" y="187"/>
                  </a:cubicBezTo>
                  <a:cubicBezTo>
                    <a:pt x="92" y="196"/>
                    <a:pt x="97" y="203"/>
                    <a:pt x="104" y="209"/>
                  </a:cubicBezTo>
                  <a:cubicBezTo>
                    <a:pt x="110" y="214"/>
                    <a:pt x="118" y="217"/>
                    <a:pt x="128" y="217"/>
                  </a:cubicBezTo>
                  <a:cubicBezTo>
                    <a:pt x="137" y="217"/>
                    <a:pt x="144" y="214"/>
                    <a:pt x="151" y="209"/>
                  </a:cubicBezTo>
                  <a:cubicBezTo>
                    <a:pt x="157" y="205"/>
                    <a:pt x="163" y="198"/>
                    <a:pt x="166" y="18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50" name=""/>
            <p:cNvSpPr/>
            <p:nvPr/>
          </p:nvSpPr>
          <p:spPr>
            <a:xfrm>
              <a:off x="11172960" y="2457720"/>
              <a:ext cx="79920" cy="106920"/>
            </a:xfrm>
            <a:custGeom>
              <a:avLst/>
              <a:gdLst>
                <a:gd name="textAreaLeft" fmla="*/ 0 w 79920"/>
                <a:gd name="textAreaRight" fmla="*/ 80280 w 79920"/>
                <a:gd name="textAreaTop" fmla="*/ 0 h 106920"/>
                <a:gd name="textAreaBottom" fmla="*/ 107280 h 106920"/>
              </a:gdLst>
              <a:ahLst/>
              <a:rect l="textAreaLeft" t="textAreaTop" r="textAreaRight" b="textAreaBottom"/>
              <a:pathLst>
                <a:path w="223" h="298">
                  <a:moveTo>
                    <a:pt x="187" y="124"/>
                  </a:moveTo>
                  <a:cubicBezTo>
                    <a:pt x="197" y="131"/>
                    <a:pt x="206" y="140"/>
                    <a:pt x="213" y="152"/>
                  </a:cubicBezTo>
                  <a:cubicBezTo>
                    <a:pt x="220" y="163"/>
                    <a:pt x="223" y="178"/>
                    <a:pt x="223" y="195"/>
                  </a:cubicBezTo>
                  <a:cubicBezTo>
                    <a:pt x="223" y="225"/>
                    <a:pt x="212" y="250"/>
                    <a:pt x="188" y="269"/>
                  </a:cubicBezTo>
                  <a:cubicBezTo>
                    <a:pt x="165" y="288"/>
                    <a:pt x="135" y="298"/>
                    <a:pt x="99" y="298"/>
                  </a:cubicBezTo>
                  <a:cubicBezTo>
                    <a:pt x="71" y="298"/>
                    <a:pt x="47" y="292"/>
                    <a:pt x="29" y="280"/>
                  </a:cubicBezTo>
                  <a:cubicBezTo>
                    <a:pt x="10" y="267"/>
                    <a:pt x="0" y="253"/>
                    <a:pt x="0" y="237"/>
                  </a:cubicBezTo>
                  <a:cubicBezTo>
                    <a:pt x="0" y="227"/>
                    <a:pt x="3" y="219"/>
                    <a:pt x="10" y="212"/>
                  </a:cubicBezTo>
                  <a:cubicBezTo>
                    <a:pt x="16" y="205"/>
                    <a:pt x="24" y="202"/>
                    <a:pt x="35" y="202"/>
                  </a:cubicBezTo>
                  <a:cubicBezTo>
                    <a:pt x="45" y="202"/>
                    <a:pt x="54" y="205"/>
                    <a:pt x="61" y="210"/>
                  </a:cubicBezTo>
                  <a:cubicBezTo>
                    <a:pt x="68" y="216"/>
                    <a:pt x="71" y="224"/>
                    <a:pt x="71" y="234"/>
                  </a:cubicBezTo>
                  <a:cubicBezTo>
                    <a:pt x="71" y="241"/>
                    <a:pt x="70" y="248"/>
                    <a:pt x="68" y="256"/>
                  </a:cubicBezTo>
                  <a:cubicBezTo>
                    <a:pt x="66" y="265"/>
                    <a:pt x="64" y="271"/>
                    <a:pt x="62" y="275"/>
                  </a:cubicBezTo>
                  <a:cubicBezTo>
                    <a:pt x="66" y="276"/>
                    <a:pt x="69" y="277"/>
                    <a:pt x="74" y="278"/>
                  </a:cubicBezTo>
                  <a:cubicBezTo>
                    <a:pt x="78" y="278"/>
                    <a:pt x="83" y="279"/>
                    <a:pt x="86" y="279"/>
                  </a:cubicBezTo>
                  <a:cubicBezTo>
                    <a:pt x="94" y="279"/>
                    <a:pt x="102" y="277"/>
                    <a:pt x="110" y="273"/>
                  </a:cubicBezTo>
                  <a:cubicBezTo>
                    <a:pt x="117" y="270"/>
                    <a:pt x="124" y="265"/>
                    <a:pt x="129" y="258"/>
                  </a:cubicBezTo>
                  <a:cubicBezTo>
                    <a:pt x="136" y="250"/>
                    <a:pt x="140" y="241"/>
                    <a:pt x="144" y="231"/>
                  </a:cubicBezTo>
                  <a:cubicBezTo>
                    <a:pt x="147" y="220"/>
                    <a:pt x="148" y="208"/>
                    <a:pt x="148" y="195"/>
                  </a:cubicBezTo>
                  <a:cubicBezTo>
                    <a:pt x="148" y="176"/>
                    <a:pt x="143" y="160"/>
                    <a:pt x="133" y="147"/>
                  </a:cubicBezTo>
                  <a:cubicBezTo>
                    <a:pt x="122" y="135"/>
                    <a:pt x="109" y="129"/>
                    <a:pt x="92" y="129"/>
                  </a:cubicBezTo>
                  <a:cubicBezTo>
                    <a:pt x="79" y="129"/>
                    <a:pt x="68" y="131"/>
                    <a:pt x="60" y="136"/>
                  </a:cubicBezTo>
                  <a:cubicBezTo>
                    <a:pt x="51" y="142"/>
                    <a:pt x="43" y="148"/>
                    <a:pt x="36" y="157"/>
                  </a:cubicBezTo>
                  <a:lnTo>
                    <a:pt x="20" y="151"/>
                  </a:lnTo>
                  <a:lnTo>
                    <a:pt x="40" y="0"/>
                  </a:lnTo>
                  <a:lnTo>
                    <a:pt x="214" y="0"/>
                  </a:lnTo>
                  <a:lnTo>
                    <a:pt x="214" y="57"/>
                  </a:lnTo>
                  <a:lnTo>
                    <a:pt x="56" y="57"/>
                  </a:lnTo>
                  <a:lnTo>
                    <a:pt x="47" y="124"/>
                  </a:lnTo>
                  <a:cubicBezTo>
                    <a:pt x="54" y="120"/>
                    <a:pt x="64" y="115"/>
                    <a:pt x="75" y="111"/>
                  </a:cubicBezTo>
                  <a:cubicBezTo>
                    <a:pt x="87" y="107"/>
                    <a:pt x="101" y="105"/>
                    <a:pt x="116" y="105"/>
                  </a:cubicBezTo>
                  <a:cubicBezTo>
                    <a:pt x="129" y="105"/>
                    <a:pt x="141" y="106"/>
                    <a:pt x="152" y="109"/>
                  </a:cubicBezTo>
                  <a:cubicBezTo>
                    <a:pt x="164" y="111"/>
                    <a:pt x="176" y="116"/>
                    <a:pt x="187" y="12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51" name=""/>
            <p:cNvSpPr/>
            <p:nvPr/>
          </p:nvSpPr>
          <p:spPr>
            <a:xfrm>
              <a:off x="11619000" y="2575440"/>
              <a:ext cx="87480" cy="110520"/>
            </a:xfrm>
            <a:custGeom>
              <a:avLst/>
              <a:gdLst>
                <a:gd name="textAreaLeft" fmla="*/ 0 w 87480"/>
                <a:gd name="textAreaRight" fmla="*/ 87840 w 87480"/>
                <a:gd name="textAreaTop" fmla="*/ 0 h 110520"/>
                <a:gd name="textAreaBottom" fmla="*/ 110880 h 110520"/>
              </a:gdLst>
              <a:ahLst/>
              <a:rect l="textAreaLeft" t="textAreaTop" r="textAreaRight" b="textAreaBottom"/>
              <a:pathLst>
                <a:path w="244" h="308">
                  <a:moveTo>
                    <a:pt x="244" y="219"/>
                  </a:moveTo>
                  <a:cubicBezTo>
                    <a:pt x="244" y="244"/>
                    <a:pt x="233" y="265"/>
                    <a:pt x="210" y="282"/>
                  </a:cubicBezTo>
                  <a:cubicBezTo>
                    <a:pt x="187" y="299"/>
                    <a:pt x="156" y="308"/>
                    <a:pt x="117" y="308"/>
                  </a:cubicBezTo>
                  <a:cubicBezTo>
                    <a:pt x="82" y="308"/>
                    <a:pt x="54" y="301"/>
                    <a:pt x="33" y="286"/>
                  </a:cubicBezTo>
                  <a:cubicBezTo>
                    <a:pt x="11" y="271"/>
                    <a:pt x="0" y="253"/>
                    <a:pt x="0" y="230"/>
                  </a:cubicBezTo>
                  <a:cubicBezTo>
                    <a:pt x="0" y="212"/>
                    <a:pt x="6" y="197"/>
                    <a:pt x="17" y="186"/>
                  </a:cubicBezTo>
                  <a:cubicBezTo>
                    <a:pt x="29" y="174"/>
                    <a:pt x="47" y="166"/>
                    <a:pt x="72" y="160"/>
                  </a:cubicBezTo>
                  <a:cubicBezTo>
                    <a:pt x="52" y="151"/>
                    <a:pt x="37" y="140"/>
                    <a:pt x="27" y="126"/>
                  </a:cubicBezTo>
                  <a:cubicBezTo>
                    <a:pt x="17" y="113"/>
                    <a:pt x="12" y="98"/>
                    <a:pt x="12" y="81"/>
                  </a:cubicBezTo>
                  <a:cubicBezTo>
                    <a:pt x="12" y="58"/>
                    <a:pt x="23" y="39"/>
                    <a:pt x="45" y="23"/>
                  </a:cubicBezTo>
                  <a:cubicBezTo>
                    <a:pt x="67" y="8"/>
                    <a:pt x="94" y="0"/>
                    <a:pt x="126" y="0"/>
                  </a:cubicBezTo>
                  <a:cubicBezTo>
                    <a:pt x="158" y="0"/>
                    <a:pt x="183" y="7"/>
                    <a:pt x="203" y="20"/>
                  </a:cubicBezTo>
                  <a:cubicBezTo>
                    <a:pt x="222" y="34"/>
                    <a:pt x="232" y="51"/>
                    <a:pt x="232" y="71"/>
                  </a:cubicBezTo>
                  <a:cubicBezTo>
                    <a:pt x="232" y="87"/>
                    <a:pt x="227" y="100"/>
                    <a:pt x="216" y="111"/>
                  </a:cubicBezTo>
                  <a:cubicBezTo>
                    <a:pt x="206" y="122"/>
                    <a:pt x="190" y="130"/>
                    <a:pt x="169" y="136"/>
                  </a:cubicBezTo>
                  <a:cubicBezTo>
                    <a:pt x="195" y="146"/>
                    <a:pt x="215" y="157"/>
                    <a:pt x="226" y="171"/>
                  </a:cubicBezTo>
                  <a:cubicBezTo>
                    <a:pt x="238" y="185"/>
                    <a:pt x="244" y="201"/>
                    <a:pt x="244" y="219"/>
                  </a:cubicBezTo>
                  <a:moveTo>
                    <a:pt x="163" y="72"/>
                  </a:moveTo>
                  <a:cubicBezTo>
                    <a:pt x="163" y="56"/>
                    <a:pt x="160" y="43"/>
                    <a:pt x="152" y="33"/>
                  </a:cubicBezTo>
                  <a:cubicBezTo>
                    <a:pt x="145" y="24"/>
                    <a:pt x="135" y="19"/>
                    <a:pt x="123" y="19"/>
                  </a:cubicBezTo>
                  <a:cubicBezTo>
                    <a:pt x="111" y="19"/>
                    <a:pt x="101" y="23"/>
                    <a:pt x="93" y="31"/>
                  </a:cubicBezTo>
                  <a:cubicBezTo>
                    <a:pt x="85" y="40"/>
                    <a:pt x="81" y="50"/>
                    <a:pt x="81" y="63"/>
                  </a:cubicBezTo>
                  <a:cubicBezTo>
                    <a:pt x="81" y="72"/>
                    <a:pt x="83" y="80"/>
                    <a:pt x="86" y="86"/>
                  </a:cubicBezTo>
                  <a:cubicBezTo>
                    <a:pt x="90" y="92"/>
                    <a:pt x="95" y="97"/>
                    <a:pt x="101" y="101"/>
                  </a:cubicBezTo>
                  <a:cubicBezTo>
                    <a:pt x="107" y="106"/>
                    <a:pt x="115" y="110"/>
                    <a:pt x="126" y="115"/>
                  </a:cubicBezTo>
                  <a:cubicBezTo>
                    <a:pt x="136" y="120"/>
                    <a:pt x="146" y="125"/>
                    <a:pt x="154" y="129"/>
                  </a:cubicBezTo>
                  <a:cubicBezTo>
                    <a:pt x="157" y="122"/>
                    <a:pt x="159" y="114"/>
                    <a:pt x="161" y="104"/>
                  </a:cubicBezTo>
                  <a:cubicBezTo>
                    <a:pt x="162" y="94"/>
                    <a:pt x="163" y="83"/>
                    <a:pt x="163" y="72"/>
                  </a:cubicBezTo>
                  <a:moveTo>
                    <a:pt x="175" y="239"/>
                  </a:moveTo>
                  <a:cubicBezTo>
                    <a:pt x="175" y="229"/>
                    <a:pt x="173" y="221"/>
                    <a:pt x="169" y="215"/>
                  </a:cubicBezTo>
                  <a:cubicBezTo>
                    <a:pt x="165" y="209"/>
                    <a:pt x="159" y="203"/>
                    <a:pt x="151" y="198"/>
                  </a:cubicBezTo>
                  <a:cubicBezTo>
                    <a:pt x="143" y="193"/>
                    <a:pt x="133" y="188"/>
                    <a:pt x="121" y="183"/>
                  </a:cubicBezTo>
                  <a:cubicBezTo>
                    <a:pt x="109" y="178"/>
                    <a:pt x="97" y="173"/>
                    <a:pt x="87" y="167"/>
                  </a:cubicBezTo>
                  <a:cubicBezTo>
                    <a:pt x="82" y="173"/>
                    <a:pt x="78" y="181"/>
                    <a:pt x="74" y="191"/>
                  </a:cubicBezTo>
                  <a:cubicBezTo>
                    <a:pt x="71" y="202"/>
                    <a:pt x="69" y="213"/>
                    <a:pt x="69" y="225"/>
                  </a:cubicBezTo>
                  <a:cubicBezTo>
                    <a:pt x="69" y="245"/>
                    <a:pt x="74" y="261"/>
                    <a:pt x="84" y="272"/>
                  </a:cubicBezTo>
                  <a:cubicBezTo>
                    <a:pt x="94" y="283"/>
                    <a:pt x="107" y="289"/>
                    <a:pt x="123" y="289"/>
                  </a:cubicBezTo>
                  <a:cubicBezTo>
                    <a:pt x="139" y="289"/>
                    <a:pt x="152" y="284"/>
                    <a:pt x="161" y="275"/>
                  </a:cubicBezTo>
                  <a:cubicBezTo>
                    <a:pt x="171" y="266"/>
                    <a:pt x="175" y="254"/>
                    <a:pt x="175" y="23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52" name=""/>
            <p:cNvSpPr/>
            <p:nvPr/>
          </p:nvSpPr>
          <p:spPr>
            <a:xfrm>
              <a:off x="11718720" y="2603880"/>
              <a:ext cx="79920" cy="106920"/>
            </a:xfrm>
            <a:custGeom>
              <a:avLst/>
              <a:gdLst>
                <a:gd name="textAreaLeft" fmla="*/ 0 w 79920"/>
                <a:gd name="textAreaRight" fmla="*/ 80280 w 79920"/>
                <a:gd name="textAreaTop" fmla="*/ 0 h 106920"/>
                <a:gd name="textAreaBottom" fmla="*/ 107280 h 106920"/>
              </a:gdLst>
              <a:ahLst/>
              <a:rect l="textAreaLeft" t="textAreaTop" r="textAreaRight" b="textAreaBottom"/>
              <a:pathLst>
                <a:path w="223" h="298">
                  <a:moveTo>
                    <a:pt x="187" y="124"/>
                  </a:moveTo>
                  <a:cubicBezTo>
                    <a:pt x="197" y="131"/>
                    <a:pt x="206" y="140"/>
                    <a:pt x="213" y="152"/>
                  </a:cubicBezTo>
                  <a:cubicBezTo>
                    <a:pt x="220" y="163"/>
                    <a:pt x="223" y="178"/>
                    <a:pt x="223" y="195"/>
                  </a:cubicBezTo>
                  <a:cubicBezTo>
                    <a:pt x="223" y="225"/>
                    <a:pt x="212" y="250"/>
                    <a:pt x="188" y="269"/>
                  </a:cubicBezTo>
                  <a:cubicBezTo>
                    <a:pt x="165" y="288"/>
                    <a:pt x="135" y="298"/>
                    <a:pt x="99" y="298"/>
                  </a:cubicBezTo>
                  <a:cubicBezTo>
                    <a:pt x="71" y="298"/>
                    <a:pt x="47" y="292"/>
                    <a:pt x="29" y="280"/>
                  </a:cubicBezTo>
                  <a:cubicBezTo>
                    <a:pt x="10" y="268"/>
                    <a:pt x="1" y="253"/>
                    <a:pt x="0" y="237"/>
                  </a:cubicBezTo>
                  <a:cubicBezTo>
                    <a:pt x="0" y="227"/>
                    <a:pt x="4" y="219"/>
                    <a:pt x="10" y="212"/>
                  </a:cubicBezTo>
                  <a:cubicBezTo>
                    <a:pt x="16" y="205"/>
                    <a:pt x="24" y="202"/>
                    <a:pt x="35" y="202"/>
                  </a:cubicBezTo>
                  <a:cubicBezTo>
                    <a:pt x="45" y="202"/>
                    <a:pt x="54" y="205"/>
                    <a:pt x="61" y="211"/>
                  </a:cubicBezTo>
                  <a:cubicBezTo>
                    <a:pt x="68" y="216"/>
                    <a:pt x="71" y="224"/>
                    <a:pt x="71" y="234"/>
                  </a:cubicBezTo>
                  <a:cubicBezTo>
                    <a:pt x="72" y="241"/>
                    <a:pt x="70" y="248"/>
                    <a:pt x="68" y="257"/>
                  </a:cubicBezTo>
                  <a:cubicBezTo>
                    <a:pt x="66" y="265"/>
                    <a:pt x="64" y="271"/>
                    <a:pt x="62" y="275"/>
                  </a:cubicBezTo>
                  <a:cubicBezTo>
                    <a:pt x="66" y="276"/>
                    <a:pt x="70" y="277"/>
                    <a:pt x="74" y="278"/>
                  </a:cubicBezTo>
                  <a:cubicBezTo>
                    <a:pt x="78" y="278"/>
                    <a:pt x="83" y="279"/>
                    <a:pt x="87" y="279"/>
                  </a:cubicBezTo>
                  <a:cubicBezTo>
                    <a:pt x="94" y="279"/>
                    <a:pt x="102" y="277"/>
                    <a:pt x="110" y="274"/>
                  </a:cubicBezTo>
                  <a:cubicBezTo>
                    <a:pt x="118" y="270"/>
                    <a:pt x="124" y="265"/>
                    <a:pt x="130" y="258"/>
                  </a:cubicBezTo>
                  <a:cubicBezTo>
                    <a:pt x="136" y="250"/>
                    <a:pt x="141" y="241"/>
                    <a:pt x="144" y="231"/>
                  </a:cubicBezTo>
                  <a:cubicBezTo>
                    <a:pt x="147" y="220"/>
                    <a:pt x="148" y="208"/>
                    <a:pt x="148" y="195"/>
                  </a:cubicBezTo>
                  <a:cubicBezTo>
                    <a:pt x="148" y="176"/>
                    <a:pt x="143" y="160"/>
                    <a:pt x="133" y="147"/>
                  </a:cubicBezTo>
                  <a:cubicBezTo>
                    <a:pt x="122" y="135"/>
                    <a:pt x="109" y="129"/>
                    <a:pt x="92" y="129"/>
                  </a:cubicBezTo>
                  <a:cubicBezTo>
                    <a:pt x="79" y="129"/>
                    <a:pt x="69" y="131"/>
                    <a:pt x="60" y="137"/>
                  </a:cubicBezTo>
                  <a:cubicBezTo>
                    <a:pt x="51" y="142"/>
                    <a:pt x="43" y="148"/>
                    <a:pt x="36" y="157"/>
                  </a:cubicBezTo>
                  <a:lnTo>
                    <a:pt x="20" y="151"/>
                  </a:lnTo>
                  <a:lnTo>
                    <a:pt x="40" y="0"/>
                  </a:lnTo>
                  <a:lnTo>
                    <a:pt x="214" y="0"/>
                  </a:lnTo>
                  <a:lnTo>
                    <a:pt x="214" y="57"/>
                  </a:lnTo>
                  <a:lnTo>
                    <a:pt x="56" y="57"/>
                  </a:lnTo>
                  <a:lnTo>
                    <a:pt x="47" y="124"/>
                  </a:lnTo>
                  <a:cubicBezTo>
                    <a:pt x="54" y="120"/>
                    <a:pt x="64" y="115"/>
                    <a:pt x="75" y="111"/>
                  </a:cubicBezTo>
                  <a:cubicBezTo>
                    <a:pt x="87" y="107"/>
                    <a:pt x="101" y="105"/>
                    <a:pt x="116" y="105"/>
                  </a:cubicBezTo>
                  <a:cubicBezTo>
                    <a:pt x="129" y="105"/>
                    <a:pt x="141" y="106"/>
                    <a:pt x="153" y="109"/>
                  </a:cubicBezTo>
                  <a:cubicBezTo>
                    <a:pt x="164" y="111"/>
                    <a:pt x="176" y="117"/>
                    <a:pt x="187" y="12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53" name=""/>
            <p:cNvSpPr/>
            <p:nvPr/>
          </p:nvSpPr>
          <p:spPr>
            <a:xfrm>
              <a:off x="11815920" y="2658600"/>
              <a:ext cx="29520" cy="54000"/>
            </a:xfrm>
            <a:custGeom>
              <a:avLst/>
              <a:gdLst>
                <a:gd name="textAreaLeft" fmla="*/ 0 w 29520"/>
                <a:gd name="textAreaRight" fmla="*/ 29880 w 29520"/>
                <a:gd name="textAreaTop" fmla="*/ 0 h 54000"/>
                <a:gd name="textAreaBottom" fmla="*/ 54360 h 54000"/>
              </a:gdLst>
              <a:ahLst/>
              <a:rect l="textAreaLeft" t="textAreaTop" r="textAreaRight" b="textAreaBottom"/>
              <a:pathLst>
                <a:path w="83" h="151">
                  <a:moveTo>
                    <a:pt x="83" y="59"/>
                  </a:moveTo>
                  <a:cubicBezTo>
                    <a:pt x="83" y="76"/>
                    <a:pt x="76" y="93"/>
                    <a:pt x="62" y="111"/>
                  </a:cubicBezTo>
                  <a:cubicBezTo>
                    <a:pt x="48" y="128"/>
                    <a:pt x="31" y="142"/>
                    <a:pt x="11" y="151"/>
                  </a:cubicBezTo>
                  <a:lnTo>
                    <a:pt x="2" y="136"/>
                  </a:lnTo>
                  <a:cubicBezTo>
                    <a:pt x="9" y="132"/>
                    <a:pt x="15" y="128"/>
                    <a:pt x="21" y="124"/>
                  </a:cubicBezTo>
                  <a:cubicBezTo>
                    <a:pt x="27" y="120"/>
                    <a:pt x="33" y="115"/>
                    <a:pt x="37" y="110"/>
                  </a:cubicBezTo>
                  <a:cubicBezTo>
                    <a:pt x="42" y="104"/>
                    <a:pt x="46" y="98"/>
                    <a:pt x="49" y="92"/>
                  </a:cubicBezTo>
                  <a:cubicBezTo>
                    <a:pt x="52" y="86"/>
                    <a:pt x="53" y="78"/>
                    <a:pt x="54" y="70"/>
                  </a:cubicBezTo>
                  <a:lnTo>
                    <a:pt x="43" y="70"/>
                  </a:lnTo>
                  <a:cubicBezTo>
                    <a:pt x="29" y="70"/>
                    <a:pt x="18" y="67"/>
                    <a:pt x="11" y="60"/>
                  </a:cubicBezTo>
                  <a:cubicBezTo>
                    <a:pt x="4" y="54"/>
                    <a:pt x="0" y="45"/>
                    <a:pt x="0" y="34"/>
                  </a:cubicBezTo>
                  <a:cubicBezTo>
                    <a:pt x="0" y="25"/>
                    <a:pt x="4" y="17"/>
                    <a:pt x="10" y="10"/>
                  </a:cubicBezTo>
                  <a:cubicBezTo>
                    <a:pt x="17" y="3"/>
                    <a:pt x="26" y="0"/>
                    <a:pt x="36" y="0"/>
                  </a:cubicBezTo>
                  <a:cubicBezTo>
                    <a:pt x="51" y="0"/>
                    <a:pt x="63" y="5"/>
                    <a:pt x="71" y="16"/>
                  </a:cubicBezTo>
                  <a:cubicBezTo>
                    <a:pt x="79" y="26"/>
                    <a:pt x="83" y="41"/>
                    <a:pt x="83" y="5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54" name=""/>
            <p:cNvSpPr/>
            <p:nvPr/>
          </p:nvSpPr>
          <p:spPr>
            <a:xfrm>
              <a:off x="11864520" y="2601360"/>
              <a:ext cx="60840" cy="82080"/>
            </a:xfrm>
            <a:custGeom>
              <a:avLst/>
              <a:gdLst>
                <a:gd name="textAreaLeft" fmla="*/ 0 w 60840"/>
                <a:gd name="textAreaRight" fmla="*/ 61200 w 60840"/>
                <a:gd name="textAreaTop" fmla="*/ 0 h 82080"/>
                <a:gd name="textAreaBottom" fmla="*/ 82440 h 82080"/>
              </a:gdLst>
              <a:ahLst/>
              <a:rect l="textAreaLeft" t="textAreaTop" r="textAreaRight" b="textAreaBottom"/>
              <a:pathLst>
                <a:path w="170" h="229">
                  <a:moveTo>
                    <a:pt x="170" y="229"/>
                  </a:moveTo>
                  <a:lnTo>
                    <a:pt x="1" y="229"/>
                  </a:lnTo>
                  <a:lnTo>
                    <a:pt x="1" y="213"/>
                  </a:lnTo>
                  <a:cubicBezTo>
                    <a:pt x="5" y="212"/>
                    <a:pt x="12" y="212"/>
                    <a:pt x="21" y="211"/>
                  </a:cubicBezTo>
                  <a:cubicBezTo>
                    <a:pt x="30" y="209"/>
                    <a:pt x="36" y="208"/>
                    <a:pt x="39" y="207"/>
                  </a:cubicBezTo>
                  <a:cubicBezTo>
                    <a:pt x="43" y="206"/>
                    <a:pt x="46" y="203"/>
                    <a:pt x="49" y="200"/>
                  </a:cubicBezTo>
                  <a:cubicBezTo>
                    <a:pt x="51" y="197"/>
                    <a:pt x="52" y="192"/>
                    <a:pt x="52" y="186"/>
                  </a:cubicBezTo>
                  <a:lnTo>
                    <a:pt x="52" y="55"/>
                  </a:lnTo>
                  <a:lnTo>
                    <a:pt x="0" y="55"/>
                  </a:lnTo>
                  <a:lnTo>
                    <a:pt x="0" y="36"/>
                  </a:lnTo>
                  <a:lnTo>
                    <a:pt x="11" y="36"/>
                  </a:lnTo>
                  <a:cubicBezTo>
                    <a:pt x="23" y="36"/>
                    <a:pt x="33" y="34"/>
                    <a:pt x="42" y="32"/>
                  </a:cubicBezTo>
                  <a:cubicBezTo>
                    <a:pt x="51" y="29"/>
                    <a:pt x="58" y="26"/>
                    <a:pt x="64" y="22"/>
                  </a:cubicBezTo>
                  <a:cubicBezTo>
                    <a:pt x="69" y="18"/>
                    <a:pt x="74" y="15"/>
                    <a:pt x="78" y="10"/>
                  </a:cubicBezTo>
                  <a:cubicBezTo>
                    <a:pt x="82" y="6"/>
                    <a:pt x="85" y="3"/>
                    <a:pt x="87" y="0"/>
                  </a:cubicBezTo>
                  <a:lnTo>
                    <a:pt x="123" y="0"/>
                  </a:lnTo>
                  <a:cubicBezTo>
                    <a:pt x="122" y="9"/>
                    <a:pt x="122" y="19"/>
                    <a:pt x="122" y="31"/>
                  </a:cubicBezTo>
                  <a:cubicBezTo>
                    <a:pt x="121" y="43"/>
                    <a:pt x="121" y="54"/>
                    <a:pt x="121" y="63"/>
                  </a:cubicBezTo>
                  <a:lnTo>
                    <a:pt x="121" y="184"/>
                  </a:lnTo>
                  <a:cubicBezTo>
                    <a:pt x="121" y="189"/>
                    <a:pt x="122" y="194"/>
                    <a:pt x="124" y="197"/>
                  </a:cubicBezTo>
                  <a:cubicBezTo>
                    <a:pt x="126" y="201"/>
                    <a:pt x="129" y="204"/>
                    <a:pt x="133" y="206"/>
                  </a:cubicBezTo>
                  <a:cubicBezTo>
                    <a:pt x="137" y="207"/>
                    <a:pt x="143" y="209"/>
                    <a:pt x="151" y="210"/>
                  </a:cubicBezTo>
                  <a:cubicBezTo>
                    <a:pt x="160" y="211"/>
                    <a:pt x="166" y="212"/>
                    <a:pt x="170" y="213"/>
                  </a:cubicBezTo>
                  <a:lnTo>
                    <a:pt x="170" y="22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200" spc="-1" strike="noStrike">
                <a:solidFill>
                  <a:srgbClr val="000000"/>
                </a:solidFill>
                <a:latin typeface="Georgia"/>
              </a:endParaRPr>
            </a:p>
          </p:txBody>
        </p:sp>
        <p:sp>
          <p:nvSpPr>
            <p:cNvPr id="855" name=""/>
            <p:cNvSpPr/>
            <p:nvPr/>
          </p:nvSpPr>
          <p:spPr>
            <a:xfrm>
              <a:off x="7559280" y="1155240"/>
              <a:ext cx="135360" cy="134280"/>
            </a:xfrm>
            <a:custGeom>
              <a:avLst/>
              <a:gdLst>
                <a:gd name="textAreaLeft" fmla="*/ 0 w 135360"/>
                <a:gd name="textAreaRight" fmla="*/ 135720 w 135360"/>
                <a:gd name="textAreaTop" fmla="*/ 0 h 134280"/>
                <a:gd name="textAreaBottom" fmla="*/ 134640 h 134280"/>
              </a:gdLst>
              <a:ahLst/>
              <a:rect l="textAreaLeft" t="textAreaTop" r="textAreaRight" b="textAreaBottom"/>
              <a:pathLst>
                <a:path w="377" h="374">
                  <a:moveTo>
                    <a:pt x="181" y="374"/>
                  </a:moveTo>
                  <a:lnTo>
                    <a:pt x="181" y="364"/>
                  </a:lnTo>
                  <a:lnTo>
                    <a:pt x="193" y="364"/>
                  </a:lnTo>
                  <a:cubicBezTo>
                    <a:pt x="212" y="364"/>
                    <a:pt x="223" y="360"/>
                    <a:pt x="228" y="352"/>
                  </a:cubicBezTo>
                  <a:cubicBezTo>
                    <a:pt x="232" y="345"/>
                    <a:pt x="234" y="330"/>
                    <a:pt x="234" y="310"/>
                  </a:cubicBezTo>
                  <a:lnTo>
                    <a:pt x="234" y="24"/>
                  </a:lnTo>
                  <a:lnTo>
                    <a:pt x="101" y="24"/>
                  </a:lnTo>
                  <a:lnTo>
                    <a:pt x="101" y="310"/>
                  </a:lnTo>
                  <a:cubicBezTo>
                    <a:pt x="101" y="334"/>
                    <a:pt x="104" y="349"/>
                    <a:pt x="110" y="355"/>
                  </a:cubicBezTo>
                  <a:cubicBezTo>
                    <a:pt x="116" y="361"/>
                    <a:pt x="127" y="364"/>
                    <a:pt x="143" y="364"/>
                  </a:cubicBezTo>
                  <a:lnTo>
                    <a:pt x="154" y="364"/>
                  </a:lnTo>
                  <a:lnTo>
                    <a:pt x="154" y="374"/>
                  </a:lnTo>
                  <a:lnTo>
                    <a:pt x="0" y="374"/>
                  </a:lnTo>
                  <a:lnTo>
                    <a:pt x="0" y="357"/>
                  </a:lnTo>
                  <a:cubicBezTo>
                    <a:pt x="1" y="356"/>
                    <a:pt x="2" y="356"/>
                    <a:pt x="3" y="355"/>
                  </a:cubicBezTo>
                  <a:cubicBezTo>
                    <a:pt x="9" y="348"/>
                    <a:pt x="11" y="334"/>
                    <a:pt x="11" y="310"/>
                  </a:cubicBezTo>
                  <a:lnTo>
                    <a:pt x="11" y="64"/>
                  </a:lnTo>
                  <a:cubicBezTo>
                    <a:pt x="11" y="42"/>
                    <a:pt x="9" y="27"/>
                    <a:pt x="4" y="20"/>
                  </a:cubicBezTo>
                  <a:cubicBezTo>
                    <a:pt x="3" y="19"/>
                    <a:pt x="1" y="18"/>
                    <a:pt x="0" y="17"/>
                  </a:cubicBezTo>
                  <a:lnTo>
                    <a:pt x="0" y="0"/>
                  </a:lnTo>
                  <a:lnTo>
                    <a:pt x="377" y="0"/>
                  </a:lnTo>
                  <a:lnTo>
                    <a:pt x="377" y="10"/>
                  </a:lnTo>
                  <a:lnTo>
                    <a:pt x="367" y="10"/>
                  </a:lnTo>
                  <a:cubicBezTo>
                    <a:pt x="350" y="10"/>
                    <a:pt x="338" y="13"/>
                    <a:pt x="332" y="20"/>
                  </a:cubicBezTo>
                  <a:cubicBezTo>
                    <a:pt x="327" y="27"/>
                    <a:pt x="324" y="42"/>
                    <a:pt x="324" y="64"/>
                  </a:cubicBezTo>
                  <a:lnTo>
                    <a:pt x="324" y="310"/>
                  </a:lnTo>
                  <a:cubicBezTo>
                    <a:pt x="324" y="334"/>
                    <a:pt x="327" y="349"/>
                    <a:pt x="334" y="355"/>
                  </a:cubicBezTo>
                  <a:cubicBezTo>
                    <a:pt x="340" y="361"/>
                    <a:pt x="352" y="364"/>
                    <a:pt x="368" y="364"/>
                  </a:cubicBezTo>
                  <a:lnTo>
                    <a:pt x="377" y="364"/>
                  </a:lnTo>
                  <a:lnTo>
                    <a:pt x="377" y="374"/>
                  </a:lnTo>
                  <a:lnTo>
                    <a:pt x="181" y="374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56" name=""/>
            <p:cNvSpPr/>
            <p:nvPr/>
          </p:nvSpPr>
          <p:spPr>
            <a:xfrm>
              <a:off x="7702200" y="1194480"/>
              <a:ext cx="99720" cy="138600"/>
            </a:xfrm>
            <a:custGeom>
              <a:avLst/>
              <a:gdLst>
                <a:gd name="textAreaLeft" fmla="*/ 0 w 99720"/>
                <a:gd name="textAreaRight" fmla="*/ 100080 w 99720"/>
                <a:gd name="textAreaTop" fmla="*/ 0 h 138600"/>
                <a:gd name="textAreaBottom" fmla="*/ 138960 h 138600"/>
              </a:gdLst>
              <a:ahLst/>
              <a:rect l="textAreaLeft" t="textAreaTop" r="textAreaRight" b="textAreaBottom"/>
              <a:pathLst>
                <a:path w="278" h="386">
                  <a:moveTo>
                    <a:pt x="108" y="238"/>
                  </a:moveTo>
                  <a:lnTo>
                    <a:pt x="108" y="335"/>
                  </a:lnTo>
                  <a:cubicBezTo>
                    <a:pt x="108" y="348"/>
                    <a:pt x="109" y="357"/>
                    <a:pt x="111" y="362"/>
                  </a:cubicBezTo>
                  <a:cubicBezTo>
                    <a:pt x="113" y="367"/>
                    <a:pt x="117" y="370"/>
                    <a:pt x="121" y="372"/>
                  </a:cubicBezTo>
                  <a:cubicBezTo>
                    <a:pt x="125" y="375"/>
                    <a:pt x="134" y="376"/>
                    <a:pt x="146" y="376"/>
                  </a:cubicBezTo>
                  <a:lnTo>
                    <a:pt x="146" y="386"/>
                  </a:lnTo>
                  <a:lnTo>
                    <a:pt x="0" y="386"/>
                  </a:lnTo>
                  <a:lnTo>
                    <a:pt x="0" y="376"/>
                  </a:lnTo>
                  <a:cubicBezTo>
                    <a:pt x="12" y="375"/>
                    <a:pt x="20" y="372"/>
                    <a:pt x="26" y="366"/>
                  </a:cubicBezTo>
                  <a:cubicBezTo>
                    <a:pt x="29" y="362"/>
                    <a:pt x="31" y="351"/>
                    <a:pt x="31" y="333"/>
                  </a:cubicBezTo>
                  <a:lnTo>
                    <a:pt x="31" y="62"/>
                  </a:lnTo>
                  <a:cubicBezTo>
                    <a:pt x="31" y="43"/>
                    <a:pt x="29" y="32"/>
                    <a:pt x="25" y="27"/>
                  </a:cubicBezTo>
                  <a:cubicBezTo>
                    <a:pt x="21" y="21"/>
                    <a:pt x="12" y="19"/>
                    <a:pt x="0" y="18"/>
                  </a:cubicBezTo>
                  <a:lnTo>
                    <a:pt x="0" y="8"/>
                  </a:lnTo>
                  <a:lnTo>
                    <a:pt x="108" y="8"/>
                  </a:lnTo>
                  <a:lnTo>
                    <a:pt x="108" y="42"/>
                  </a:lnTo>
                  <a:cubicBezTo>
                    <a:pt x="117" y="28"/>
                    <a:pt x="126" y="19"/>
                    <a:pt x="136" y="13"/>
                  </a:cubicBezTo>
                  <a:cubicBezTo>
                    <a:pt x="149" y="4"/>
                    <a:pt x="163" y="0"/>
                    <a:pt x="179" y="0"/>
                  </a:cubicBezTo>
                  <a:cubicBezTo>
                    <a:pt x="198" y="0"/>
                    <a:pt x="215" y="6"/>
                    <a:pt x="231" y="18"/>
                  </a:cubicBezTo>
                  <a:cubicBezTo>
                    <a:pt x="246" y="29"/>
                    <a:pt x="258" y="46"/>
                    <a:pt x="266" y="67"/>
                  </a:cubicBezTo>
                  <a:cubicBezTo>
                    <a:pt x="274" y="88"/>
                    <a:pt x="278" y="110"/>
                    <a:pt x="278" y="134"/>
                  </a:cubicBezTo>
                  <a:cubicBezTo>
                    <a:pt x="278" y="160"/>
                    <a:pt x="274" y="184"/>
                    <a:pt x="266" y="206"/>
                  </a:cubicBezTo>
                  <a:cubicBezTo>
                    <a:pt x="257" y="227"/>
                    <a:pt x="245" y="244"/>
                    <a:pt x="230" y="255"/>
                  </a:cubicBezTo>
                  <a:cubicBezTo>
                    <a:pt x="214" y="266"/>
                    <a:pt x="196" y="272"/>
                    <a:pt x="177" y="272"/>
                  </a:cubicBezTo>
                  <a:cubicBezTo>
                    <a:pt x="163" y="272"/>
                    <a:pt x="149" y="269"/>
                    <a:pt x="137" y="262"/>
                  </a:cubicBezTo>
                  <a:cubicBezTo>
                    <a:pt x="128" y="258"/>
                    <a:pt x="118" y="249"/>
                    <a:pt x="108" y="238"/>
                  </a:cubicBezTo>
                  <a:moveTo>
                    <a:pt x="108" y="210"/>
                  </a:moveTo>
                  <a:cubicBezTo>
                    <a:pt x="124" y="233"/>
                    <a:pt x="141" y="244"/>
                    <a:pt x="159" y="244"/>
                  </a:cubicBezTo>
                  <a:cubicBezTo>
                    <a:pt x="168" y="244"/>
                    <a:pt x="177" y="238"/>
                    <a:pt x="183" y="228"/>
                  </a:cubicBezTo>
                  <a:cubicBezTo>
                    <a:pt x="192" y="213"/>
                    <a:pt x="197" y="184"/>
                    <a:pt x="197" y="140"/>
                  </a:cubicBezTo>
                  <a:cubicBezTo>
                    <a:pt x="197" y="96"/>
                    <a:pt x="192" y="66"/>
                    <a:pt x="182" y="50"/>
                  </a:cubicBezTo>
                  <a:cubicBezTo>
                    <a:pt x="175" y="39"/>
                    <a:pt x="165" y="34"/>
                    <a:pt x="154" y="34"/>
                  </a:cubicBezTo>
                  <a:cubicBezTo>
                    <a:pt x="135" y="34"/>
                    <a:pt x="120" y="47"/>
                    <a:pt x="108" y="74"/>
                  </a:cubicBezTo>
                  <a:lnTo>
                    <a:pt x="108" y="21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57" name=""/>
            <p:cNvSpPr/>
            <p:nvPr/>
          </p:nvSpPr>
          <p:spPr>
            <a:xfrm>
              <a:off x="7818480" y="1194480"/>
              <a:ext cx="86040" cy="9756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97560"/>
                <a:gd name="textAreaBottom" fmla="*/ 97920 h 97560"/>
              </a:gdLst>
              <a:ahLst/>
              <a:rect l="textAreaLeft" t="textAreaTop" r="textAreaRight" b="textAreaBottom"/>
              <a:pathLst>
                <a:path w="240" h="272">
                  <a:moveTo>
                    <a:pt x="120" y="0"/>
                  </a:moveTo>
                  <a:cubicBezTo>
                    <a:pt x="142" y="0"/>
                    <a:pt x="163" y="5"/>
                    <a:pt x="182" y="17"/>
                  </a:cubicBezTo>
                  <a:cubicBezTo>
                    <a:pt x="201" y="28"/>
                    <a:pt x="215" y="45"/>
                    <a:pt x="225" y="66"/>
                  </a:cubicBezTo>
                  <a:cubicBezTo>
                    <a:pt x="235" y="87"/>
                    <a:pt x="240" y="110"/>
                    <a:pt x="240" y="136"/>
                  </a:cubicBezTo>
                  <a:cubicBezTo>
                    <a:pt x="240" y="172"/>
                    <a:pt x="231" y="203"/>
                    <a:pt x="213" y="227"/>
                  </a:cubicBezTo>
                  <a:cubicBezTo>
                    <a:pt x="190" y="257"/>
                    <a:pt x="160" y="272"/>
                    <a:pt x="121" y="272"/>
                  </a:cubicBezTo>
                  <a:cubicBezTo>
                    <a:pt x="82" y="272"/>
                    <a:pt x="52" y="258"/>
                    <a:pt x="32" y="231"/>
                  </a:cubicBezTo>
                  <a:cubicBezTo>
                    <a:pt x="11" y="204"/>
                    <a:pt x="0" y="173"/>
                    <a:pt x="0" y="137"/>
                  </a:cubicBezTo>
                  <a:cubicBezTo>
                    <a:pt x="0" y="100"/>
                    <a:pt x="11" y="68"/>
                    <a:pt x="32" y="41"/>
                  </a:cubicBezTo>
                  <a:cubicBezTo>
                    <a:pt x="53" y="13"/>
                    <a:pt x="83" y="0"/>
                    <a:pt x="120" y="0"/>
                  </a:cubicBezTo>
                  <a:moveTo>
                    <a:pt x="121" y="19"/>
                  </a:moveTo>
                  <a:cubicBezTo>
                    <a:pt x="112" y="19"/>
                    <a:pt x="104" y="22"/>
                    <a:pt x="97" y="29"/>
                  </a:cubicBezTo>
                  <a:cubicBezTo>
                    <a:pt x="91" y="36"/>
                    <a:pt x="86" y="50"/>
                    <a:pt x="84" y="71"/>
                  </a:cubicBezTo>
                  <a:cubicBezTo>
                    <a:pt x="82" y="92"/>
                    <a:pt x="81" y="121"/>
                    <a:pt x="81" y="158"/>
                  </a:cubicBezTo>
                  <a:cubicBezTo>
                    <a:pt x="81" y="177"/>
                    <a:pt x="83" y="196"/>
                    <a:pt x="85" y="213"/>
                  </a:cubicBezTo>
                  <a:cubicBezTo>
                    <a:pt x="87" y="226"/>
                    <a:pt x="91" y="236"/>
                    <a:pt x="98" y="242"/>
                  </a:cubicBezTo>
                  <a:cubicBezTo>
                    <a:pt x="104" y="249"/>
                    <a:pt x="112" y="253"/>
                    <a:pt x="120" y="253"/>
                  </a:cubicBezTo>
                  <a:cubicBezTo>
                    <a:pt x="128" y="253"/>
                    <a:pt x="135" y="250"/>
                    <a:pt x="140" y="246"/>
                  </a:cubicBezTo>
                  <a:cubicBezTo>
                    <a:pt x="147" y="239"/>
                    <a:pt x="152" y="231"/>
                    <a:pt x="154" y="220"/>
                  </a:cubicBezTo>
                  <a:cubicBezTo>
                    <a:pt x="158" y="202"/>
                    <a:pt x="159" y="167"/>
                    <a:pt x="159" y="114"/>
                  </a:cubicBezTo>
                  <a:cubicBezTo>
                    <a:pt x="159" y="83"/>
                    <a:pt x="158" y="61"/>
                    <a:pt x="154" y="50"/>
                  </a:cubicBezTo>
                  <a:cubicBezTo>
                    <a:pt x="151" y="38"/>
                    <a:pt x="146" y="30"/>
                    <a:pt x="139" y="24"/>
                  </a:cubicBezTo>
                  <a:cubicBezTo>
                    <a:pt x="134" y="20"/>
                    <a:pt x="128" y="19"/>
                    <a:pt x="121" y="1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58" name=""/>
            <p:cNvSpPr/>
            <p:nvPr/>
          </p:nvSpPr>
          <p:spPr>
            <a:xfrm>
              <a:off x="7913160" y="1197000"/>
              <a:ext cx="92160" cy="92160"/>
            </a:xfrm>
            <a:custGeom>
              <a:avLst/>
              <a:gdLst>
                <a:gd name="textAreaLeft" fmla="*/ 0 w 92160"/>
                <a:gd name="textAreaRight" fmla="*/ 92520 w 92160"/>
                <a:gd name="textAreaTop" fmla="*/ 0 h 92160"/>
                <a:gd name="textAreaBottom" fmla="*/ 92520 h 92160"/>
              </a:gdLst>
              <a:ahLst/>
              <a:rect l="textAreaLeft" t="textAreaTop" r="textAreaRight" b="textAreaBottom"/>
              <a:pathLst>
                <a:path w="257" h="257">
                  <a:moveTo>
                    <a:pt x="61" y="257"/>
                  </a:moveTo>
                  <a:lnTo>
                    <a:pt x="61" y="247"/>
                  </a:lnTo>
                  <a:cubicBezTo>
                    <a:pt x="73" y="247"/>
                    <a:pt x="80" y="245"/>
                    <a:pt x="84" y="239"/>
                  </a:cubicBezTo>
                  <a:cubicBezTo>
                    <a:pt x="88" y="233"/>
                    <a:pt x="90" y="222"/>
                    <a:pt x="90" y="204"/>
                  </a:cubicBezTo>
                  <a:lnTo>
                    <a:pt x="90" y="18"/>
                  </a:lnTo>
                  <a:lnTo>
                    <a:pt x="65" y="18"/>
                  </a:lnTo>
                  <a:cubicBezTo>
                    <a:pt x="47" y="18"/>
                    <a:pt x="34" y="22"/>
                    <a:pt x="27" y="28"/>
                  </a:cubicBezTo>
                  <a:cubicBezTo>
                    <a:pt x="20" y="34"/>
                    <a:pt x="14" y="47"/>
                    <a:pt x="10" y="67"/>
                  </a:cubicBezTo>
                  <a:lnTo>
                    <a:pt x="0" y="67"/>
                  </a:lnTo>
                  <a:lnTo>
                    <a:pt x="0" y="0"/>
                  </a:lnTo>
                  <a:lnTo>
                    <a:pt x="257" y="0"/>
                  </a:lnTo>
                  <a:lnTo>
                    <a:pt x="257" y="67"/>
                  </a:lnTo>
                  <a:lnTo>
                    <a:pt x="247" y="67"/>
                  </a:lnTo>
                  <a:cubicBezTo>
                    <a:pt x="244" y="49"/>
                    <a:pt x="239" y="37"/>
                    <a:pt x="233" y="29"/>
                  </a:cubicBezTo>
                  <a:cubicBezTo>
                    <a:pt x="226" y="22"/>
                    <a:pt x="213" y="18"/>
                    <a:pt x="194" y="18"/>
                  </a:cubicBezTo>
                  <a:lnTo>
                    <a:pt x="167" y="18"/>
                  </a:lnTo>
                  <a:lnTo>
                    <a:pt x="167" y="204"/>
                  </a:lnTo>
                  <a:cubicBezTo>
                    <a:pt x="167" y="222"/>
                    <a:pt x="170" y="234"/>
                    <a:pt x="174" y="239"/>
                  </a:cubicBezTo>
                  <a:cubicBezTo>
                    <a:pt x="178" y="244"/>
                    <a:pt x="185" y="247"/>
                    <a:pt x="196" y="247"/>
                  </a:cubicBezTo>
                  <a:lnTo>
                    <a:pt x="196" y="257"/>
                  </a:lnTo>
                  <a:lnTo>
                    <a:pt x="61" y="257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59" name=""/>
            <p:cNvSpPr/>
            <p:nvPr/>
          </p:nvSpPr>
          <p:spPr>
            <a:xfrm>
              <a:off x="8010360" y="1197000"/>
              <a:ext cx="98280" cy="92160"/>
            </a:xfrm>
            <a:custGeom>
              <a:avLst/>
              <a:gdLst>
                <a:gd name="textAreaLeft" fmla="*/ 0 w 98280"/>
                <a:gd name="textAreaRight" fmla="*/ 98640 w 98280"/>
                <a:gd name="textAreaTop" fmla="*/ 0 h 92160"/>
                <a:gd name="textAreaBottom" fmla="*/ 92520 h 92160"/>
              </a:gdLst>
              <a:ahLst/>
              <a:rect l="textAreaLeft" t="textAreaTop" r="textAreaRight" b="textAreaBottom"/>
              <a:pathLst>
                <a:path w="274" h="257">
                  <a:moveTo>
                    <a:pt x="273" y="0"/>
                  </a:moveTo>
                  <a:lnTo>
                    <a:pt x="273" y="10"/>
                  </a:lnTo>
                  <a:cubicBezTo>
                    <a:pt x="265" y="10"/>
                    <a:pt x="258" y="13"/>
                    <a:pt x="254" y="17"/>
                  </a:cubicBezTo>
                  <a:cubicBezTo>
                    <a:pt x="249" y="22"/>
                    <a:pt x="247" y="33"/>
                    <a:pt x="247" y="50"/>
                  </a:cubicBezTo>
                  <a:lnTo>
                    <a:pt x="247" y="196"/>
                  </a:lnTo>
                  <a:cubicBezTo>
                    <a:pt x="247" y="216"/>
                    <a:pt x="249" y="229"/>
                    <a:pt x="253" y="236"/>
                  </a:cubicBezTo>
                  <a:cubicBezTo>
                    <a:pt x="257" y="243"/>
                    <a:pt x="264" y="246"/>
                    <a:pt x="274" y="247"/>
                  </a:cubicBezTo>
                  <a:lnTo>
                    <a:pt x="274" y="257"/>
                  </a:lnTo>
                  <a:lnTo>
                    <a:pt x="143" y="257"/>
                  </a:lnTo>
                  <a:lnTo>
                    <a:pt x="143" y="247"/>
                  </a:lnTo>
                  <a:cubicBezTo>
                    <a:pt x="161" y="246"/>
                    <a:pt x="170" y="231"/>
                    <a:pt x="170" y="201"/>
                  </a:cubicBezTo>
                  <a:lnTo>
                    <a:pt x="170" y="142"/>
                  </a:lnTo>
                  <a:cubicBezTo>
                    <a:pt x="163" y="143"/>
                    <a:pt x="159" y="143"/>
                    <a:pt x="158" y="143"/>
                  </a:cubicBezTo>
                  <a:cubicBezTo>
                    <a:pt x="156" y="143"/>
                    <a:pt x="151" y="143"/>
                    <a:pt x="145" y="142"/>
                  </a:cubicBezTo>
                  <a:lnTo>
                    <a:pt x="102" y="257"/>
                  </a:lnTo>
                  <a:lnTo>
                    <a:pt x="0" y="257"/>
                  </a:lnTo>
                  <a:lnTo>
                    <a:pt x="0" y="247"/>
                  </a:lnTo>
                  <a:cubicBezTo>
                    <a:pt x="20" y="247"/>
                    <a:pt x="34" y="236"/>
                    <a:pt x="42" y="214"/>
                  </a:cubicBezTo>
                  <a:lnTo>
                    <a:pt x="72" y="134"/>
                  </a:lnTo>
                  <a:cubicBezTo>
                    <a:pt x="33" y="122"/>
                    <a:pt x="14" y="100"/>
                    <a:pt x="14" y="68"/>
                  </a:cubicBezTo>
                  <a:cubicBezTo>
                    <a:pt x="14" y="52"/>
                    <a:pt x="19" y="38"/>
                    <a:pt x="29" y="27"/>
                  </a:cubicBezTo>
                  <a:cubicBezTo>
                    <a:pt x="39" y="15"/>
                    <a:pt x="51" y="8"/>
                    <a:pt x="65" y="5"/>
                  </a:cubicBezTo>
                  <a:cubicBezTo>
                    <a:pt x="79" y="2"/>
                    <a:pt x="104" y="0"/>
                    <a:pt x="139" y="0"/>
                  </a:cubicBezTo>
                  <a:lnTo>
                    <a:pt x="273" y="0"/>
                  </a:lnTo>
                  <a:moveTo>
                    <a:pt x="169" y="22"/>
                  </a:moveTo>
                  <a:cubicBezTo>
                    <a:pt x="159" y="20"/>
                    <a:pt x="149" y="18"/>
                    <a:pt x="142" y="18"/>
                  </a:cubicBezTo>
                  <a:cubicBezTo>
                    <a:pt x="126" y="18"/>
                    <a:pt x="115" y="23"/>
                    <a:pt x="107" y="32"/>
                  </a:cubicBezTo>
                  <a:cubicBezTo>
                    <a:pt x="99" y="42"/>
                    <a:pt x="95" y="53"/>
                    <a:pt x="95" y="68"/>
                  </a:cubicBezTo>
                  <a:cubicBezTo>
                    <a:pt x="95" y="85"/>
                    <a:pt x="100" y="99"/>
                    <a:pt x="111" y="109"/>
                  </a:cubicBezTo>
                  <a:cubicBezTo>
                    <a:pt x="122" y="119"/>
                    <a:pt x="139" y="125"/>
                    <a:pt x="161" y="125"/>
                  </a:cubicBezTo>
                  <a:cubicBezTo>
                    <a:pt x="163" y="125"/>
                    <a:pt x="166" y="124"/>
                    <a:pt x="170" y="124"/>
                  </a:cubicBezTo>
                  <a:lnTo>
                    <a:pt x="169" y="2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60" name=""/>
            <p:cNvSpPr/>
            <p:nvPr/>
          </p:nvSpPr>
          <p:spPr>
            <a:xfrm>
              <a:off x="8117280" y="1195200"/>
              <a:ext cx="144720" cy="93960"/>
            </a:xfrm>
            <a:custGeom>
              <a:avLst/>
              <a:gdLst>
                <a:gd name="textAreaLeft" fmla="*/ 0 w 144720"/>
                <a:gd name="textAreaRight" fmla="*/ 145080 w 144720"/>
                <a:gd name="textAreaTop" fmla="*/ 0 h 93960"/>
                <a:gd name="textAreaBottom" fmla="*/ 94320 h 93960"/>
              </a:gdLst>
              <a:ahLst/>
              <a:rect l="textAreaLeft" t="textAreaTop" r="textAreaRight" b="textAreaBottom"/>
              <a:pathLst>
                <a:path w="403" h="262">
                  <a:moveTo>
                    <a:pt x="135" y="262"/>
                  </a:moveTo>
                  <a:lnTo>
                    <a:pt x="135" y="252"/>
                  </a:lnTo>
                  <a:cubicBezTo>
                    <a:pt x="145" y="252"/>
                    <a:pt x="152" y="249"/>
                    <a:pt x="157" y="244"/>
                  </a:cubicBezTo>
                  <a:cubicBezTo>
                    <a:pt x="161" y="238"/>
                    <a:pt x="163" y="228"/>
                    <a:pt x="163" y="214"/>
                  </a:cubicBezTo>
                  <a:lnTo>
                    <a:pt x="163" y="137"/>
                  </a:lnTo>
                  <a:cubicBezTo>
                    <a:pt x="156" y="137"/>
                    <a:pt x="150" y="142"/>
                    <a:pt x="145" y="152"/>
                  </a:cubicBezTo>
                  <a:lnTo>
                    <a:pt x="91" y="262"/>
                  </a:lnTo>
                  <a:lnTo>
                    <a:pt x="0" y="262"/>
                  </a:lnTo>
                  <a:lnTo>
                    <a:pt x="0" y="252"/>
                  </a:lnTo>
                  <a:cubicBezTo>
                    <a:pt x="8" y="252"/>
                    <a:pt x="13" y="251"/>
                    <a:pt x="16" y="249"/>
                  </a:cubicBezTo>
                  <a:cubicBezTo>
                    <a:pt x="20" y="246"/>
                    <a:pt x="24" y="241"/>
                    <a:pt x="28" y="232"/>
                  </a:cubicBezTo>
                  <a:lnTo>
                    <a:pt x="64" y="160"/>
                  </a:lnTo>
                  <a:cubicBezTo>
                    <a:pt x="71" y="146"/>
                    <a:pt x="78" y="137"/>
                    <a:pt x="85" y="132"/>
                  </a:cubicBezTo>
                  <a:cubicBezTo>
                    <a:pt x="92" y="128"/>
                    <a:pt x="104" y="124"/>
                    <a:pt x="119" y="122"/>
                  </a:cubicBezTo>
                  <a:cubicBezTo>
                    <a:pt x="110" y="110"/>
                    <a:pt x="100" y="91"/>
                    <a:pt x="92" y="65"/>
                  </a:cubicBezTo>
                  <a:cubicBezTo>
                    <a:pt x="87" y="49"/>
                    <a:pt x="84" y="39"/>
                    <a:pt x="81" y="35"/>
                  </a:cubicBezTo>
                  <a:cubicBezTo>
                    <a:pt x="78" y="30"/>
                    <a:pt x="75" y="28"/>
                    <a:pt x="71" y="28"/>
                  </a:cubicBezTo>
                  <a:cubicBezTo>
                    <a:pt x="67" y="28"/>
                    <a:pt x="64" y="34"/>
                    <a:pt x="63" y="46"/>
                  </a:cubicBezTo>
                  <a:cubicBezTo>
                    <a:pt x="62" y="58"/>
                    <a:pt x="60" y="67"/>
                    <a:pt x="56" y="72"/>
                  </a:cubicBezTo>
                  <a:cubicBezTo>
                    <a:pt x="52" y="78"/>
                    <a:pt x="46" y="80"/>
                    <a:pt x="37" y="80"/>
                  </a:cubicBezTo>
                  <a:cubicBezTo>
                    <a:pt x="29" y="80"/>
                    <a:pt x="23" y="77"/>
                    <a:pt x="16" y="72"/>
                  </a:cubicBezTo>
                  <a:cubicBezTo>
                    <a:pt x="10" y="66"/>
                    <a:pt x="7" y="57"/>
                    <a:pt x="7" y="44"/>
                  </a:cubicBezTo>
                  <a:cubicBezTo>
                    <a:pt x="7" y="32"/>
                    <a:pt x="11" y="22"/>
                    <a:pt x="19" y="13"/>
                  </a:cubicBezTo>
                  <a:cubicBezTo>
                    <a:pt x="28" y="5"/>
                    <a:pt x="39" y="0"/>
                    <a:pt x="53" y="0"/>
                  </a:cubicBezTo>
                  <a:cubicBezTo>
                    <a:pt x="66" y="0"/>
                    <a:pt x="77" y="5"/>
                    <a:pt x="85" y="14"/>
                  </a:cubicBezTo>
                  <a:cubicBezTo>
                    <a:pt x="93" y="23"/>
                    <a:pt x="101" y="38"/>
                    <a:pt x="108" y="59"/>
                  </a:cubicBezTo>
                  <a:cubicBezTo>
                    <a:pt x="117" y="85"/>
                    <a:pt x="125" y="102"/>
                    <a:pt x="131" y="109"/>
                  </a:cubicBezTo>
                  <a:cubicBezTo>
                    <a:pt x="137" y="116"/>
                    <a:pt x="148" y="119"/>
                    <a:pt x="163" y="119"/>
                  </a:cubicBezTo>
                  <a:lnTo>
                    <a:pt x="163" y="52"/>
                  </a:lnTo>
                  <a:cubicBezTo>
                    <a:pt x="163" y="39"/>
                    <a:pt x="161" y="29"/>
                    <a:pt x="156" y="24"/>
                  </a:cubicBezTo>
                  <a:cubicBezTo>
                    <a:pt x="152" y="18"/>
                    <a:pt x="145" y="15"/>
                    <a:pt x="135" y="15"/>
                  </a:cubicBezTo>
                  <a:lnTo>
                    <a:pt x="135" y="5"/>
                  </a:lnTo>
                  <a:lnTo>
                    <a:pt x="268" y="5"/>
                  </a:lnTo>
                  <a:lnTo>
                    <a:pt x="268" y="15"/>
                  </a:lnTo>
                  <a:cubicBezTo>
                    <a:pt x="257" y="16"/>
                    <a:pt x="249" y="19"/>
                    <a:pt x="246" y="23"/>
                  </a:cubicBezTo>
                  <a:cubicBezTo>
                    <a:pt x="242" y="28"/>
                    <a:pt x="240" y="39"/>
                    <a:pt x="240" y="55"/>
                  </a:cubicBezTo>
                  <a:lnTo>
                    <a:pt x="240" y="119"/>
                  </a:lnTo>
                  <a:cubicBezTo>
                    <a:pt x="249" y="119"/>
                    <a:pt x="257" y="117"/>
                    <a:pt x="264" y="113"/>
                  </a:cubicBezTo>
                  <a:cubicBezTo>
                    <a:pt x="271" y="109"/>
                    <a:pt x="276" y="104"/>
                    <a:pt x="279" y="98"/>
                  </a:cubicBezTo>
                  <a:cubicBezTo>
                    <a:pt x="283" y="92"/>
                    <a:pt x="289" y="77"/>
                    <a:pt x="297" y="53"/>
                  </a:cubicBezTo>
                  <a:cubicBezTo>
                    <a:pt x="304" y="32"/>
                    <a:pt x="312" y="17"/>
                    <a:pt x="321" y="10"/>
                  </a:cubicBezTo>
                  <a:cubicBezTo>
                    <a:pt x="330" y="3"/>
                    <a:pt x="339" y="0"/>
                    <a:pt x="350" y="0"/>
                  </a:cubicBezTo>
                  <a:cubicBezTo>
                    <a:pt x="362" y="0"/>
                    <a:pt x="373" y="4"/>
                    <a:pt x="382" y="12"/>
                  </a:cubicBezTo>
                  <a:cubicBezTo>
                    <a:pt x="392" y="20"/>
                    <a:pt x="396" y="30"/>
                    <a:pt x="396" y="43"/>
                  </a:cubicBezTo>
                  <a:cubicBezTo>
                    <a:pt x="396" y="54"/>
                    <a:pt x="393" y="62"/>
                    <a:pt x="388" y="69"/>
                  </a:cubicBezTo>
                  <a:cubicBezTo>
                    <a:pt x="382" y="76"/>
                    <a:pt x="375" y="79"/>
                    <a:pt x="366" y="79"/>
                  </a:cubicBezTo>
                  <a:cubicBezTo>
                    <a:pt x="348" y="79"/>
                    <a:pt x="339" y="67"/>
                    <a:pt x="339" y="43"/>
                  </a:cubicBezTo>
                  <a:cubicBezTo>
                    <a:pt x="339" y="33"/>
                    <a:pt x="337" y="28"/>
                    <a:pt x="332" y="28"/>
                  </a:cubicBezTo>
                  <a:cubicBezTo>
                    <a:pt x="325" y="28"/>
                    <a:pt x="317" y="41"/>
                    <a:pt x="310" y="67"/>
                  </a:cubicBezTo>
                  <a:cubicBezTo>
                    <a:pt x="302" y="93"/>
                    <a:pt x="293" y="111"/>
                    <a:pt x="284" y="122"/>
                  </a:cubicBezTo>
                  <a:cubicBezTo>
                    <a:pt x="300" y="124"/>
                    <a:pt x="312" y="128"/>
                    <a:pt x="319" y="133"/>
                  </a:cubicBezTo>
                  <a:cubicBezTo>
                    <a:pt x="326" y="138"/>
                    <a:pt x="334" y="149"/>
                    <a:pt x="342" y="165"/>
                  </a:cubicBezTo>
                  <a:lnTo>
                    <a:pt x="376" y="232"/>
                  </a:lnTo>
                  <a:cubicBezTo>
                    <a:pt x="379" y="240"/>
                    <a:pt x="383" y="245"/>
                    <a:pt x="387" y="248"/>
                  </a:cubicBezTo>
                  <a:cubicBezTo>
                    <a:pt x="390" y="250"/>
                    <a:pt x="395" y="252"/>
                    <a:pt x="403" y="252"/>
                  </a:cubicBezTo>
                  <a:lnTo>
                    <a:pt x="403" y="262"/>
                  </a:lnTo>
                  <a:lnTo>
                    <a:pt x="313" y="262"/>
                  </a:lnTo>
                  <a:lnTo>
                    <a:pt x="258" y="152"/>
                  </a:lnTo>
                  <a:cubicBezTo>
                    <a:pt x="253" y="142"/>
                    <a:pt x="247" y="137"/>
                    <a:pt x="240" y="137"/>
                  </a:cubicBezTo>
                  <a:lnTo>
                    <a:pt x="240" y="219"/>
                  </a:lnTo>
                  <a:cubicBezTo>
                    <a:pt x="240" y="232"/>
                    <a:pt x="242" y="240"/>
                    <a:pt x="245" y="244"/>
                  </a:cubicBezTo>
                  <a:cubicBezTo>
                    <a:pt x="249" y="248"/>
                    <a:pt x="257" y="251"/>
                    <a:pt x="268" y="252"/>
                  </a:cubicBezTo>
                  <a:lnTo>
                    <a:pt x="268" y="262"/>
                  </a:lnTo>
                  <a:lnTo>
                    <a:pt x="135" y="26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61" name=""/>
            <p:cNvSpPr/>
            <p:nvPr/>
          </p:nvSpPr>
          <p:spPr>
            <a:xfrm>
              <a:off x="8268120" y="1194120"/>
              <a:ext cx="77400" cy="97560"/>
            </a:xfrm>
            <a:custGeom>
              <a:avLst/>
              <a:gdLst>
                <a:gd name="textAreaLeft" fmla="*/ 0 w 77400"/>
                <a:gd name="textAreaRight" fmla="*/ 77760 w 77400"/>
                <a:gd name="textAreaTop" fmla="*/ 0 h 97560"/>
                <a:gd name="textAreaBottom" fmla="*/ 97920 h 97560"/>
              </a:gdLst>
              <a:ahLst/>
              <a:rect l="textAreaLeft" t="textAreaTop" r="textAreaRight" b="textAreaBottom"/>
              <a:pathLst>
                <a:path w="216" h="272">
                  <a:moveTo>
                    <a:pt x="216" y="127"/>
                  </a:moveTo>
                  <a:lnTo>
                    <a:pt x="73" y="127"/>
                  </a:lnTo>
                  <a:cubicBezTo>
                    <a:pt x="75" y="161"/>
                    <a:pt x="84" y="188"/>
                    <a:pt x="101" y="207"/>
                  </a:cubicBezTo>
                  <a:cubicBezTo>
                    <a:pt x="113" y="222"/>
                    <a:pt x="129" y="230"/>
                    <a:pt x="147" y="230"/>
                  </a:cubicBezTo>
                  <a:cubicBezTo>
                    <a:pt x="158" y="230"/>
                    <a:pt x="168" y="227"/>
                    <a:pt x="177" y="221"/>
                  </a:cubicBezTo>
                  <a:cubicBezTo>
                    <a:pt x="186" y="215"/>
                    <a:pt x="196" y="204"/>
                    <a:pt x="207" y="188"/>
                  </a:cubicBezTo>
                  <a:lnTo>
                    <a:pt x="216" y="195"/>
                  </a:lnTo>
                  <a:cubicBezTo>
                    <a:pt x="202" y="223"/>
                    <a:pt x="187" y="243"/>
                    <a:pt x="170" y="254"/>
                  </a:cubicBezTo>
                  <a:cubicBezTo>
                    <a:pt x="153" y="266"/>
                    <a:pt x="133" y="272"/>
                    <a:pt x="111" y="272"/>
                  </a:cubicBezTo>
                  <a:cubicBezTo>
                    <a:pt x="73" y="272"/>
                    <a:pt x="44" y="257"/>
                    <a:pt x="24" y="228"/>
                  </a:cubicBezTo>
                  <a:cubicBezTo>
                    <a:pt x="8" y="204"/>
                    <a:pt x="0" y="175"/>
                    <a:pt x="0" y="140"/>
                  </a:cubicBezTo>
                  <a:cubicBezTo>
                    <a:pt x="0" y="97"/>
                    <a:pt x="12" y="63"/>
                    <a:pt x="35" y="38"/>
                  </a:cubicBezTo>
                  <a:cubicBezTo>
                    <a:pt x="58" y="13"/>
                    <a:pt x="85" y="0"/>
                    <a:pt x="117" y="0"/>
                  </a:cubicBezTo>
                  <a:cubicBezTo>
                    <a:pt x="143" y="0"/>
                    <a:pt x="166" y="11"/>
                    <a:pt x="185" y="32"/>
                  </a:cubicBezTo>
                  <a:cubicBezTo>
                    <a:pt x="204" y="53"/>
                    <a:pt x="214" y="85"/>
                    <a:pt x="216" y="127"/>
                  </a:cubicBezTo>
                  <a:moveTo>
                    <a:pt x="148" y="109"/>
                  </a:moveTo>
                  <a:cubicBezTo>
                    <a:pt x="148" y="80"/>
                    <a:pt x="146" y="60"/>
                    <a:pt x="143" y="49"/>
                  </a:cubicBezTo>
                  <a:cubicBezTo>
                    <a:pt x="140" y="38"/>
                    <a:pt x="135" y="29"/>
                    <a:pt x="128" y="24"/>
                  </a:cubicBezTo>
                  <a:cubicBezTo>
                    <a:pt x="124" y="21"/>
                    <a:pt x="119" y="19"/>
                    <a:pt x="112" y="19"/>
                  </a:cubicBezTo>
                  <a:cubicBezTo>
                    <a:pt x="102" y="19"/>
                    <a:pt x="95" y="24"/>
                    <a:pt x="88" y="33"/>
                  </a:cubicBezTo>
                  <a:cubicBezTo>
                    <a:pt x="77" y="49"/>
                    <a:pt x="72" y="71"/>
                    <a:pt x="72" y="99"/>
                  </a:cubicBezTo>
                  <a:lnTo>
                    <a:pt x="72" y="109"/>
                  </a:lnTo>
                  <a:lnTo>
                    <a:pt x="148" y="10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62" name=""/>
            <p:cNvSpPr/>
            <p:nvPr/>
          </p:nvSpPr>
          <p:spPr>
            <a:xfrm>
              <a:off x="8357400" y="1197000"/>
              <a:ext cx="102600" cy="921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92160"/>
                <a:gd name="textAreaBottom" fmla="*/ 92520 h 92160"/>
              </a:gdLst>
              <a:ahLst/>
              <a:rect l="textAreaLeft" t="textAreaTop" r="textAreaRight" b="textAreaBottom"/>
              <a:pathLst>
                <a:path w="286" h="257">
                  <a:moveTo>
                    <a:pt x="0" y="257"/>
                  </a:moveTo>
                  <a:lnTo>
                    <a:pt x="0" y="247"/>
                  </a:lnTo>
                  <a:cubicBezTo>
                    <a:pt x="11" y="247"/>
                    <a:pt x="18" y="244"/>
                    <a:pt x="22" y="239"/>
                  </a:cubicBezTo>
                  <a:cubicBezTo>
                    <a:pt x="27" y="233"/>
                    <a:pt x="29" y="223"/>
                    <a:pt x="29" y="208"/>
                  </a:cubicBezTo>
                  <a:lnTo>
                    <a:pt x="29" y="50"/>
                  </a:lnTo>
                  <a:cubicBezTo>
                    <a:pt x="29" y="34"/>
                    <a:pt x="27" y="23"/>
                    <a:pt x="22" y="18"/>
                  </a:cubicBezTo>
                  <a:cubicBezTo>
                    <a:pt x="18" y="12"/>
                    <a:pt x="11" y="10"/>
                    <a:pt x="0" y="10"/>
                  </a:cubicBezTo>
                  <a:lnTo>
                    <a:pt x="0" y="0"/>
                  </a:lnTo>
                  <a:lnTo>
                    <a:pt x="132" y="0"/>
                  </a:lnTo>
                  <a:lnTo>
                    <a:pt x="132" y="10"/>
                  </a:lnTo>
                  <a:cubicBezTo>
                    <a:pt x="122" y="10"/>
                    <a:pt x="116" y="13"/>
                    <a:pt x="112" y="17"/>
                  </a:cubicBezTo>
                  <a:cubicBezTo>
                    <a:pt x="108" y="21"/>
                    <a:pt x="106" y="31"/>
                    <a:pt x="106" y="47"/>
                  </a:cubicBezTo>
                  <a:lnTo>
                    <a:pt x="106" y="114"/>
                  </a:lnTo>
                  <a:lnTo>
                    <a:pt x="180" y="114"/>
                  </a:lnTo>
                  <a:lnTo>
                    <a:pt x="180" y="47"/>
                  </a:lnTo>
                  <a:cubicBezTo>
                    <a:pt x="180" y="34"/>
                    <a:pt x="178" y="25"/>
                    <a:pt x="176" y="19"/>
                  </a:cubicBezTo>
                  <a:cubicBezTo>
                    <a:pt x="173" y="13"/>
                    <a:pt x="165" y="10"/>
                    <a:pt x="154" y="10"/>
                  </a:cubicBezTo>
                  <a:lnTo>
                    <a:pt x="154" y="0"/>
                  </a:lnTo>
                  <a:lnTo>
                    <a:pt x="286" y="0"/>
                  </a:lnTo>
                  <a:lnTo>
                    <a:pt x="286" y="10"/>
                  </a:lnTo>
                  <a:cubicBezTo>
                    <a:pt x="275" y="10"/>
                    <a:pt x="268" y="12"/>
                    <a:pt x="263" y="18"/>
                  </a:cubicBezTo>
                  <a:cubicBezTo>
                    <a:pt x="259" y="23"/>
                    <a:pt x="257" y="31"/>
                    <a:pt x="257" y="44"/>
                  </a:cubicBezTo>
                  <a:lnTo>
                    <a:pt x="257" y="208"/>
                  </a:lnTo>
                  <a:cubicBezTo>
                    <a:pt x="257" y="224"/>
                    <a:pt x="259" y="234"/>
                    <a:pt x="263" y="239"/>
                  </a:cubicBezTo>
                  <a:cubicBezTo>
                    <a:pt x="268" y="244"/>
                    <a:pt x="275" y="246"/>
                    <a:pt x="286" y="247"/>
                  </a:cubicBezTo>
                  <a:lnTo>
                    <a:pt x="286" y="257"/>
                  </a:lnTo>
                  <a:lnTo>
                    <a:pt x="154" y="257"/>
                  </a:lnTo>
                  <a:lnTo>
                    <a:pt x="154" y="247"/>
                  </a:lnTo>
                  <a:cubicBezTo>
                    <a:pt x="164" y="247"/>
                    <a:pt x="170" y="244"/>
                    <a:pt x="174" y="240"/>
                  </a:cubicBezTo>
                  <a:cubicBezTo>
                    <a:pt x="178" y="236"/>
                    <a:pt x="180" y="226"/>
                    <a:pt x="180" y="210"/>
                  </a:cubicBezTo>
                  <a:lnTo>
                    <a:pt x="180" y="132"/>
                  </a:lnTo>
                  <a:lnTo>
                    <a:pt x="106" y="132"/>
                  </a:lnTo>
                  <a:lnTo>
                    <a:pt x="106" y="208"/>
                  </a:lnTo>
                  <a:cubicBezTo>
                    <a:pt x="106" y="224"/>
                    <a:pt x="108" y="235"/>
                    <a:pt x="112" y="239"/>
                  </a:cubicBezTo>
                  <a:cubicBezTo>
                    <a:pt x="116" y="244"/>
                    <a:pt x="122" y="247"/>
                    <a:pt x="132" y="247"/>
                  </a:cubicBezTo>
                  <a:lnTo>
                    <a:pt x="132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63" name=""/>
            <p:cNvSpPr/>
            <p:nvPr/>
          </p:nvSpPr>
          <p:spPr>
            <a:xfrm>
              <a:off x="8474040" y="1197000"/>
              <a:ext cx="102600" cy="9216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92160"/>
                <a:gd name="textAreaBottom" fmla="*/ 92520 h 92160"/>
              </a:gdLst>
              <a:ahLst/>
              <a:rect l="textAreaLeft" t="textAreaTop" r="textAreaRight" b="textAreaBottom"/>
              <a:pathLst>
                <a:path w="286" h="257">
                  <a:moveTo>
                    <a:pt x="0" y="257"/>
                  </a:moveTo>
                  <a:lnTo>
                    <a:pt x="0" y="247"/>
                  </a:lnTo>
                  <a:cubicBezTo>
                    <a:pt x="11" y="247"/>
                    <a:pt x="19" y="244"/>
                    <a:pt x="23" y="239"/>
                  </a:cubicBezTo>
                  <a:cubicBezTo>
                    <a:pt x="27" y="233"/>
                    <a:pt x="29" y="223"/>
                    <a:pt x="29" y="208"/>
                  </a:cubicBezTo>
                  <a:lnTo>
                    <a:pt x="29" y="50"/>
                  </a:lnTo>
                  <a:cubicBezTo>
                    <a:pt x="29" y="33"/>
                    <a:pt x="27" y="23"/>
                    <a:pt x="23" y="18"/>
                  </a:cubicBezTo>
                  <a:cubicBezTo>
                    <a:pt x="19" y="12"/>
                    <a:pt x="11" y="10"/>
                    <a:pt x="0" y="10"/>
                  </a:cubicBezTo>
                  <a:lnTo>
                    <a:pt x="0" y="0"/>
                  </a:lnTo>
                  <a:lnTo>
                    <a:pt x="132" y="0"/>
                  </a:lnTo>
                  <a:lnTo>
                    <a:pt x="132" y="10"/>
                  </a:lnTo>
                  <a:cubicBezTo>
                    <a:pt x="123" y="10"/>
                    <a:pt x="116" y="12"/>
                    <a:pt x="112" y="17"/>
                  </a:cubicBezTo>
                  <a:cubicBezTo>
                    <a:pt x="108" y="21"/>
                    <a:pt x="106" y="31"/>
                    <a:pt x="106" y="47"/>
                  </a:cubicBezTo>
                  <a:lnTo>
                    <a:pt x="106" y="114"/>
                  </a:lnTo>
                  <a:lnTo>
                    <a:pt x="180" y="114"/>
                  </a:lnTo>
                  <a:lnTo>
                    <a:pt x="180" y="47"/>
                  </a:lnTo>
                  <a:cubicBezTo>
                    <a:pt x="180" y="34"/>
                    <a:pt x="179" y="24"/>
                    <a:pt x="176" y="18"/>
                  </a:cubicBezTo>
                  <a:cubicBezTo>
                    <a:pt x="173" y="13"/>
                    <a:pt x="166" y="10"/>
                    <a:pt x="154" y="10"/>
                  </a:cubicBezTo>
                  <a:lnTo>
                    <a:pt x="154" y="0"/>
                  </a:lnTo>
                  <a:lnTo>
                    <a:pt x="286" y="0"/>
                  </a:lnTo>
                  <a:lnTo>
                    <a:pt x="286" y="10"/>
                  </a:lnTo>
                  <a:cubicBezTo>
                    <a:pt x="276" y="10"/>
                    <a:pt x="268" y="12"/>
                    <a:pt x="264" y="17"/>
                  </a:cubicBezTo>
                  <a:cubicBezTo>
                    <a:pt x="259" y="23"/>
                    <a:pt x="257" y="31"/>
                    <a:pt x="257" y="44"/>
                  </a:cubicBezTo>
                  <a:lnTo>
                    <a:pt x="257" y="208"/>
                  </a:lnTo>
                  <a:cubicBezTo>
                    <a:pt x="257" y="224"/>
                    <a:pt x="259" y="234"/>
                    <a:pt x="264" y="239"/>
                  </a:cubicBezTo>
                  <a:cubicBezTo>
                    <a:pt x="268" y="244"/>
                    <a:pt x="275" y="246"/>
                    <a:pt x="286" y="247"/>
                  </a:cubicBezTo>
                  <a:lnTo>
                    <a:pt x="286" y="257"/>
                  </a:lnTo>
                  <a:lnTo>
                    <a:pt x="154" y="257"/>
                  </a:lnTo>
                  <a:lnTo>
                    <a:pt x="154" y="247"/>
                  </a:lnTo>
                  <a:cubicBezTo>
                    <a:pt x="164" y="246"/>
                    <a:pt x="171" y="244"/>
                    <a:pt x="175" y="240"/>
                  </a:cubicBezTo>
                  <a:cubicBezTo>
                    <a:pt x="178" y="236"/>
                    <a:pt x="180" y="226"/>
                    <a:pt x="180" y="210"/>
                  </a:cubicBezTo>
                  <a:lnTo>
                    <a:pt x="180" y="132"/>
                  </a:lnTo>
                  <a:lnTo>
                    <a:pt x="106" y="132"/>
                  </a:lnTo>
                  <a:lnTo>
                    <a:pt x="106" y="208"/>
                  </a:lnTo>
                  <a:cubicBezTo>
                    <a:pt x="106" y="224"/>
                    <a:pt x="108" y="234"/>
                    <a:pt x="112" y="239"/>
                  </a:cubicBezTo>
                  <a:cubicBezTo>
                    <a:pt x="116" y="244"/>
                    <a:pt x="123" y="247"/>
                    <a:pt x="132" y="247"/>
                  </a:cubicBezTo>
                  <a:lnTo>
                    <a:pt x="132" y="257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64" name=""/>
            <p:cNvSpPr/>
            <p:nvPr/>
          </p:nvSpPr>
          <p:spPr>
            <a:xfrm>
              <a:off x="8591760" y="1193760"/>
              <a:ext cx="86040" cy="9756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97560"/>
                <a:gd name="textAreaBottom" fmla="*/ 97920 h 97560"/>
              </a:gdLst>
              <a:ahLst/>
              <a:rect l="textAreaLeft" t="textAreaTop" r="textAreaRight" b="textAreaBottom"/>
              <a:pathLst>
                <a:path w="240" h="272">
                  <a:moveTo>
                    <a:pt x="119" y="0"/>
                  </a:moveTo>
                  <a:cubicBezTo>
                    <a:pt x="141" y="0"/>
                    <a:pt x="162" y="6"/>
                    <a:pt x="181" y="18"/>
                  </a:cubicBezTo>
                  <a:cubicBezTo>
                    <a:pt x="200" y="29"/>
                    <a:pt x="215" y="46"/>
                    <a:pt x="225" y="67"/>
                  </a:cubicBezTo>
                  <a:cubicBezTo>
                    <a:pt x="235" y="88"/>
                    <a:pt x="240" y="111"/>
                    <a:pt x="240" y="137"/>
                  </a:cubicBezTo>
                  <a:cubicBezTo>
                    <a:pt x="240" y="173"/>
                    <a:pt x="231" y="203"/>
                    <a:pt x="212" y="228"/>
                  </a:cubicBezTo>
                  <a:cubicBezTo>
                    <a:pt x="190" y="258"/>
                    <a:pt x="159" y="272"/>
                    <a:pt x="120" y="272"/>
                  </a:cubicBezTo>
                  <a:cubicBezTo>
                    <a:pt x="81" y="272"/>
                    <a:pt x="52" y="259"/>
                    <a:pt x="31" y="232"/>
                  </a:cubicBezTo>
                  <a:cubicBezTo>
                    <a:pt x="10" y="205"/>
                    <a:pt x="0" y="173"/>
                    <a:pt x="0" y="138"/>
                  </a:cubicBezTo>
                  <a:cubicBezTo>
                    <a:pt x="0" y="101"/>
                    <a:pt x="10" y="69"/>
                    <a:pt x="32" y="42"/>
                  </a:cubicBezTo>
                  <a:cubicBezTo>
                    <a:pt x="53" y="14"/>
                    <a:pt x="82" y="0"/>
                    <a:pt x="119" y="0"/>
                  </a:cubicBezTo>
                  <a:moveTo>
                    <a:pt x="120" y="19"/>
                  </a:moveTo>
                  <a:cubicBezTo>
                    <a:pt x="111" y="19"/>
                    <a:pt x="103" y="23"/>
                    <a:pt x="97" y="30"/>
                  </a:cubicBezTo>
                  <a:cubicBezTo>
                    <a:pt x="90" y="37"/>
                    <a:pt x="86" y="51"/>
                    <a:pt x="84" y="72"/>
                  </a:cubicBezTo>
                  <a:cubicBezTo>
                    <a:pt x="82" y="93"/>
                    <a:pt x="81" y="122"/>
                    <a:pt x="81" y="159"/>
                  </a:cubicBezTo>
                  <a:cubicBezTo>
                    <a:pt x="81" y="178"/>
                    <a:pt x="82" y="197"/>
                    <a:pt x="85" y="214"/>
                  </a:cubicBezTo>
                  <a:cubicBezTo>
                    <a:pt x="86" y="227"/>
                    <a:pt x="91" y="236"/>
                    <a:pt x="97" y="243"/>
                  </a:cubicBezTo>
                  <a:cubicBezTo>
                    <a:pt x="104" y="250"/>
                    <a:pt x="111" y="253"/>
                    <a:pt x="119" y="253"/>
                  </a:cubicBezTo>
                  <a:cubicBezTo>
                    <a:pt x="127" y="253"/>
                    <a:pt x="134" y="251"/>
                    <a:pt x="139" y="247"/>
                  </a:cubicBezTo>
                  <a:cubicBezTo>
                    <a:pt x="146" y="240"/>
                    <a:pt x="151" y="232"/>
                    <a:pt x="153" y="220"/>
                  </a:cubicBezTo>
                  <a:cubicBezTo>
                    <a:pt x="157" y="203"/>
                    <a:pt x="159" y="168"/>
                    <a:pt x="159" y="115"/>
                  </a:cubicBezTo>
                  <a:cubicBezTo>
                    <a:pt x="159" y="84"/>
                    <a:pt x="157" y="62"/>
                    <a:pt x="154" y="51"/>
                  </a:cubicBezTo>
                  <a:cubicBezTo>
                    <a:pt x="150" y="39"/>
                    <a:pt x="145" y="31"/>
                    <a:pt x="138" y="25"/>
                  </a:cubicBezTo>
                  <a:cubicBezTo>
                    <a:pt x="134" y="21"/>
                    <a:pt x="128" y="19"/>
                    <a:pt x="120" y="1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65" name=""/>
            <p:cNvSpPr/>
            <p:nvPr/>
          </p:nvSpPr>
          <p:spPr>
            <a:xfrm>
              <a:off x="8692920" y="1193760"/>
              <a:ext cx="77400" cy="97560"/>
            </a:xfrm>
            <a:custGeom>
              <a:avLst/>
              <a:gdLst>
                <a:gd name="textAreaLeft" fmla="*/ 0 w 77400"/>
                <a:gd name="textAreaRight" fmla="*/ 77760 w 77400"/>
                <a:gd name="textAreaTop" fmla="*/ 0 h 97560"/>
                <a:gd name="textAreaBottom" fmla="*/ 97920 h 97560"/>
              </a:gdLst>
              <a:ahLst/>
              <a:rect l="textAreaLeft" t="textAreaTop" r="textAreaRight" b="textAreaBottom"/>
              <a:pathLst>
                <a:path w="216" h="272">
                  <a:moveTo>
                    <a:pt x="208" y="198"/>
                  </a:moveTo>
                  <a:lnTo>
                    <a:pt x="216" y="205"/>
                  </a:lnTo>
                  <a:cubicBezTo>
                    <a:pt x="204" y="227"/>
                    <a:pt x="189" y="244"/>
                    <a:pt x="171" y="256"/>
                  </a:cubicBezTo>
                  <a:cubicBezTo>
                    <a:pt x="153" y="267"/>
                    <a:pt x="134" y="272"/>
                    <a:pt x="113" y="272"/>
                  </a:cubicBezTo>
                  <a:cubicBezTo>
                    <a:pt x="79" y="272"/>
                    <a:pt x="52" y="259"/>
                    <a:pt x="31" y="234"/>
                  </a:cubicBezTo>
                  <a:cubicBezTo>
                    <a:pt x="11" y="208"/>
                    <a:pt x="0" y="177"/>
                    <a:pt x="0" y="141"/>
                  </a:cubicBezTo>
                  <a:cubicBezTo>
                    <a:pt x="0" y="106"/>
                    <a:pt x="10" y="75"/>
                    <a:pt x="28" y="48"/>
                  </a:cubicBezTo>
                  <a:cubicBezTo>
                    <a:pt x="51" y="16"/>
                    <a:pt x="82" y="0"/>
                    <a:pt x="122" y="0"/>
                  </a:cubicBezTo>
                  <a:cubicBezTo>
                    <a:pt x="149" y="0"/>
                    <a:pt x="170" y="7"/>
                    <a:pt x="186" y="20"/>
                  </a:cubicBezTo>
                  <a:cubicBezTo>
                    <a:pt x="201" y="34"/>
                    <a:pt x="209" y="49"/>
                    <a:pt x="209" y="65"/>
                  </a:cubicBezTo>
                  <a:cubicBezTo>
                    <a:pt x="209" y="75"/>
                    <a:pt x="206" y="84"/>
                    <a:pt x="200" y="90"/>
                  </a:cubicBezTo>
                  <a:cubicBezTo>
                    <a:pt x="193" y="96"/>
                    <a:pt x="185" y="99"/>
                    <a:pt x="174" y="99"/>
                  </a:cubicBezTo>
                  <a:cubicBezTo>
                    <a:pt x="163" y="99"/>
                    <a:pt x="154" y="96"/>
                    <a:pt x="147" y="89"/>
                  </a:cubicBezTo>
                  <a:cubicBezTo>
                    <a:pt x="140" y="81"/>
                    <a:pt x="135" y="69"/>
                    <a:pt x="134" y="50"/>
                  </a:cubicBezTo>
                  <a:cubicBezTo>
                    <a:pt x="133" y="39"/>
                    <a:pt x="130" y="31"/>
                    <a:pt x="126" y="26"/>
                  </a:cubicBezTo>
                  <a:cubicBezTo>
                    <a:pt x="121" y="22"/>
                    <a:pt x="116" y="19"/>
                    <a:pt x="111" y="19"/>
                  </a:cubicBezTo>
                  <a:cubicBezTo>
                    <a:pt x="102" y="19"/>
                    <a:pt x="94" y="24"/>
                    <a:pt x="88" y="33"/>
                  </a:cubicBezTo>
                  <a:cubicBezTo>
                    <a:pt x="78" y="47"/>
                    <a:pt x="73" y="69"/>
                    <a:pt x="73" y="98"/>
                  </a:cubicBezTo>
                  <a:cubicBezTo>
                    <a:pt x="73" y="122"/>
                    <a:pt x="77" y="145"/>
                    <a:pt x="85" y="167"/>
                  </a:cubicBezTo>
                  <a:cubicBezTo>
                    <a:pt x="93" y="189"/>
                    <a:pt x="103" y="206"/>
                    <a:pt x="117" y="216"/>
                  </a:cubicBezTo>
                  <a:cubicBezTo>
                    <a:pt x="127" y="224"/>
                    <a:pt x="139" y="228"/>
                    <a:pt x="153" y="228"/>
                  </a:cubicBezTo>
                  <a:cubicBezTo>
                    <a:pt x="162" y="228"/>
                    <a:pt x="171" y="226"/>
                    <a:pt x="179" y="222"/>
                  </a:cubicBezTo>
                  <a:cubicBezTo>
                    <a:pt x="187" y="218"/>
                    <a:pt x="197" y="210"/>
                    <a:pt x="208" y="198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66" name=""/>
            <p:cNvSpPr/>
            <p:nvPr/>
          </p:nvSpPr>
          <p:spPr>
            <a:xfrm>
              <a:off x="8778960" y="1196640"/>
              <a:ext cx="92160" cy="92160"/>
            </a:xfrm>
            <a:custGeom>
              <a:avLst/>
              <a:gdLst>
                <a:gd name="textAreaLeft" fmla="*/ 0 w 92160"/>
                <a:gd name="textAreaRight" fmla="*/ 92520 w 92160"/>
                <a:gd name="textAreaTop" fmla="*/ 0 h 92160"/>
                <a:gd name="textAreaBottom" fmla="*/ 92520 h 92160"/>
              </a:gdLst>
              <a:ahLst/>
              <a:rect l="textAreaLeft" t="textAreaTop" r="textAreaRight" b="textAreaBottom"/>
              <a:pathLst>
                <a:path w="257" h="257">
                  <a:moveTo>
                    <a:pt x="61" y="257"/>
                  </a:moveTo>
                  <a:lnTo>
                    <a:pt x="61" y="247"/>
                  </a:lnTo>
                  <a:cubicBezTo>
                    <a:pt x="72" y="247"/>
                    <a:pt x="80" y="244"/>
                    <a:pt x="84" y="239"/>
                  </a:cubicBezTo>
                  <a:cubicBezTo>
                    <a:pt x="88" y="233"/>
                    <a:pt x="90" y="221"/>
                    <a:pt x="90" y="204"/>
                  </a:cubicBezTo>
                  <a:lnTo>
                    <a:pt x="90" y="18"/>
                  </a:lnTo>
                  <a:lnTo>
                    <a:pt x="64" y="18"/>
                  </a:lnTo>
                  <a:cubicBezTo>
                    <a:pt x="46" y="18"/>
                    <a:pt x="34" y="21"/>
                    <a:pt x="27" y="28"/>
                  </a:cubicBezTo>
                  <a:cubicBezTo>
                    <a:pt x="20" y="34"/>
                    <a:pt x="14" y="47"/>
                    <a:pt x="10" y="67"/>
                  </a:cubicBezTo>
                  <a:lnTo>
                    <a:pt x="0" y="67"/>
                  </a:lnTo>
                  <a:lnTo>
                    <a:pt x="0" y="0"/>
                  </a:lnTo>
                  <a:lnTo>
                    <a:pt x="257" y="0"/>
                  </a:lnTo>
                  <a:lnTo>
                    <a:pt x="257" y="67"/>
                  </a:lnTo>
                  <a:lnTo>
                    <a:pt x="247" y="67"/>
                  </a:lnTo>
                  <a:cubicBezTo>
                    <a:pt x="244" y="49"/>
                    <a:pt x="239" y="36"/>
                    <a:pt x="232" y="29"/>
                  </a:cubicBezTo>
                  <a:cubicBezTo>
                    <a:pt x="226" y="22"/>
                    <a:pt x="213" y="18"/>
                    <a:pt x="193" y="18"/>
                  </a:cubicBezTo>
                  <a:lnTo>
                    <a:pt x="167" y="18"/>
                  </a:lnTo>
                  <a:lnTo>
                    <a:pt x="167" y="204"/>
                  </a:lnTo>
                  <a:cubicBezTo>
                    <a:pt x="167" y="222"/>
                    <a:pt x="169" y="233"/>
                    <a:pt x="173" y="239"/>
                  </a:cubicBezTo>
                  <a:cubicBezTo>
                    <a:pt x="178" y="244"/>
                    <a:pt x="185" y="247"/>
                    <a:pt x="196" y="247"/>
                  </a:cubicBezTo>
                  <a:lnTo>
                    <a:pt x="196" y="257"/>
                  </a:lnTo>
                  <a:lnTo>
                    <a:pt x="61" y="257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67" name=""/>
            <p:cNvSpPr/>
            <p:nvPr/>
          </p:nvSpPr>
          <p:spPr>
            <a:xfrm>
              <a:off x="8882640" y="1196640"/>
              <a:ext cx="92880" cy="92160"/>
            </a:xfrm>
            <a:custGeom>
              <a:avLst/>
              <a:gdLst>
                <a:gd name="textAreaLeft" fmla="*/ 0 w 92880"/>
                <a:gd name="textAreaRight" fmla="*/ 93240 w 92880"/>
                <a:gd name="textAreaTop" fmla="*/ 0 h 92160"/>
                <a:gd name="textAreaBottom" fmla="*/ 92520 h 92160"/>
              </a:gdLst>
              <a:ahLst/>
              <a:rect l="textAreaLeft" t="textAreaTop" r="textAreaRight" b="textAreaBottom"/>
              <a:pathLst>
                <a:path w="259" h="257">
                  <a:moveTo>
                    <a:pt x="0" y="257"/>
                  </a:moveTo>
                  <a:lnTo>
                    <a:pt x="0" y="247"/>
                  </a:lnTo>
                  <a:cubicBezTo>
                    <a:pt x="10" y="246"/>
                    <a:pt x="17" y="242"/>
                    <a:pt x="21" y="236"/>
                  </a:cubicBezTo>
                  <a:cubicBezTo>
                    <a:pt x="25" y="231"/>
                    <a:pt x="27" y="220"/>
                    <a:pt x="27" y="205"/>
                  </a:cubicBezTo>
                  <a:lnTo>
                    <a:pt x="27" y="50"/>
                  </a:lnTo>
                  <a:cubicBezTo>
                    <a:pt x="27" y="36"/>
                    <a:pt x="25" y="26"/>
                    <a:pt x="21" y="21"/>
                  </a:cubicBezTo>
                  <a:cubicBezTo>
                    <a:pt x="17" y="15"/>
                    <a:pt x="10" y="12"/>
                    <a:pt x="0" y="10"/>
                  </a:cubicBezTo>
                  <a:lnTo>
                    <a:pt x="0" y="0"/>
                  </a:lnTo>
                  <a:lnTo>
                    <a:pt x="131" y="0"/>
                  </a:lnTo>
                  <a:lnTo>
                    <a:pt x="131" y="10"/>
                  </a:lnTo>
                  <a:cubicBezTo>
                    <a:pt x="120" y="12"/>
                    <a:pt x="112" y="16"/>
                    <a:pt x="109" y="22"/>
                  </a:cubicBezTo>
                  <a:cubicBezTo>
                    <a:pt x="105" y="28"/>
                    <a:pt x="104" y="38"/>
                    <a:pt x="104" y="54"/>
                  </a:cubicBezTo>
                  <a:lnTo>
                    <a:pt x="104" y="115"/>
                  </a:lnTo>
                  <a:lnTo>
                    <a:pt x="123" y="115"/>
                  </a:lnTo>
                  <a:cubicBezTo>
                    <a:pt x="168" y="115"/>
                    <a:pt x="202" y="121"/>
                    <a:pt x="225" y="134"/>
                  </a:cubicBezTo>
                  <a:cubicBezTo>
                    <a:pt x="247" y="147"/>
                    <a:pt x="259" y="164"/>
                    <a:pt x="259" y="187"/>
                  </a:cubicBezTo>
                  <a:cubicBezTo>
                    <a:pt x="259" y="208"/>
                    <a:pt x="249" y="225"/>
                    <a:pt x="229" y="238"/>
                  </a:cubicBezTo>
                  <a:cubicBezTo>
                    <a:pt x="208" y="251"/>
                    <a:pt x="179" y="257"/>
                    <a:pt x="139" y="257"/>
                  </a:cubicBezTo>
                  <a:lnTo>
                    <a:pt x="0" y="257"/>
                  </a:lnTo>
                  <a:moveTo>
                    <a:pt x="104" y="132"/>
                  </a:moveTo>
                  <a:lnTo>
                    <a:pt x="104" y="212"/>
                  </a:lnTo>
                  <a:cubicBezTo>
                    <a:pt x="104" y="225"/>
                    <a:pt x="106" y="233"/>
                    <a:pt x="110" y="236"/>
                  </a:cubicBezTo>
                  <a:cubicBezTo>
                    <a:pt x="114" y="239"/>
                    <a:pt x="119" y="240"/>
                    <a:pt x="125" y="240"/>
                  </a:cubicBezTo>
                  <a:cubicBezTo>
                    <a:pt x="139" y="240"/>
                    <a:pt x="151" y="235"/>
                    <a:pt x="162" y="225"/>
                  </a:cubicBezTo>
                  <a:cubicBezTo>
                    <a:pt x="172" y="215"/>
                    <a:pt x="178" y="202"/>
                    <a:pt x="178" y="185"/>
                  </a:cubicBezTo>
                  <a:cubicBezTo>
                    <a:pt x="178" y="150"/>
                    <a:pt x="153" y="132"/>
                    <a:pt x="104" y="13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68" name=""/>
            <p:cNvSpPr/>
            <p:nvPr/>
          </p:nvSpPr>
          <p:spPr>
            <a:xfrm>
              <a:off x="9050040" y="1151640"/>
              <a:ext cx="77040" cy="65520"/>
            </a:xfrm>
            <a:custGeom>
              <a:avLst/>
              <a:gdLst>
                <a:gd name="textAreaLeft" fmla="*/ 0 w 77040"/>
                <a:gd name="textAreaRight" fmla="*/ 77400 w 77040"/>
                <a:gd name="textAreaTop" fmla="*/ 0 h 65520"/>
                <a:gd name="textAreaBottom" fmla="*/ 65880 h 65520"/>
              </a:gdLst>
              <a:ahLst/>
              <a:rect l="textAreaLeft" t="textAreaTop" r="textAreaRight" b="textAreaBottom"/>
              <a:pathLst>
                <a:path w="215" h="183">
                  <a:moveTo>
                    <a:pt x="47" y="183"/>
                  </a:moveTo>
                  <a:lnTo>
                    <a:pt x="34" y="183"/>
                  </a:lnTo>
                  <a:lnTo>
                    <a:pt x="6" y="77"/>
                  </a:lnTo>
                  <a:cubicBezTo>
                    <a:pt x="2" y="63"/>
                    <a:pt x="0" y="51"/>
                    <a:pt x="0" y="41"/>
                  </a:cubicBezTo>
                  <a:cubicBezTo>
                    <a:pt x="0" y="29"/>
                    <a:pt x="4" y="20"/>
                    <a:pt x="12" y="12"/>
                  </a:cubicBezTo>
                  <a:cubicBezTo>
                    <a:pt x="20" y="4"/>
                    <a:pt x="29" y="0"/>
                    <a:pt x="41" y="0"/>
                  </a:cubicBezTo>
                  <a:cubicBezTo>
                    <a:pt x="53" y="0"/>
                    <a:pt x="63" y="4"/>
                    <a:pt x="70" y="12"/>
                  </a:cubicBezTo>
                  <a:cubicBezTo>
                    <a:pt x="78" y="21"/>
                    <a:pt x="81" y="30"/>
                    <a:pt x="81" y="39"/>
                  </a:cubicBezTo>
                  <a:cubicBezTo>
                    <a:pt x="81" y="48"/>
                    <a:pt x="79" y="60"/>
                    <a:pt x="75" y="78"/>
                  </a:cubicBezTo>
                  <a:lnTo>
                    <a:pt x="47" y="183"/>
                  </a:lnTo>
                  <a:moveTo>
                    <a:pt x="182" y="183"/>
                  </a:moveTo>
                  <a:lnTo>
                    <a:pt x="168" y="183"/>
                  </a:lnTo>
                  <a:lnTo>
                    <a:pt x="141" y="77"/>
                  </a:lnTo>
                  <a:cubicBezTo>
                    <a:pt x="136" y="61"/>
                    <a:pt x="134" y="49"/>
                    <a:pt x="134" y="40"/>
                  </a:cubicBezTo>
                  <a:cubicBezTo>
                    <a:pt x="134" y="29"/>
                    <a:pt x="138" y="20"/>
                    <a:pt x="146" y="12"/>
                  </a:cubicBezTo>
                  <a:cubicBezTo>
                    <a:pt x="154" y="4"/>
                    <a:pt x="164" y="0"/>
                    <a:pt x="175" y="0"/>
                  </a:cubicBezTo>
                  <a:cubicBezTo>
                    <a:pt x="188" y="0"/>
                    <a:pt x="198" y="4"/>
                    <a:pt x="205" y="13"/>
                  </a:cubicBezTo>
                  <a:cubicBezTo>
                    <a:pt x="212" y="21"/>
                    <a:pt x="215" y="30"/>
                    <a:pt x="215" y="39"/>
                  </a:cubicBezTo>
                  <a:cubicBezTo>
                    <a:pt x="215" y="45"/>
                    <a:pt x="213" y="58"/>
                    <a:pt x="208" y="77"/>
                  </a:cubicBezTo>
                  <a:lnTo>
                    <a:pt x="182" y="18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69" name=""/>
            <p:cNvSpPr/>
            <p:nvPr/>
          </p:nvSpPr>
          <p:spPr>
            <a:xfrm>
              <a:off x="9152280" y="1196640"/>
              <a:ext cx="81720" cy="92160"/>
            </a:xfrm>
            <a:custGeom>
              <a:avLst/>
              <a:gdLst>
                <a:gd name="textAreaLeft" fmla="*/ 0 w 81720"/>
                <a:gd name="textAreaRight" fmla="*/ 82080 w 81720"/>
                <a:gd name="textAreaTop" fmla="*/ 0 h 92160"/>
                <a:gd name="textAreaBottom" fmla="*/ 92520 h 92160"/>
              </a:gdLst>
              <a:ahLst/>
              <a:rect l="textAreaLeft" t="textAreaTop" r="textAreaRight" b="textAreaBottom"/>
              <a:pathLst>
                <a:path w="228" h="257">
                  <a:moveTo>
                    <a:pt x="0" y="247"/>
                  </a:moveTo>
                  <a:cubicBezTo>
                    <a:pt x="11" y="246"/>
                    <a:pt x="18" y="243"/>
                    <a:pt x="22" y="238"/>
                  </a:cubicBezTo>
                  <a:cubicBezTo>
                    <a:pt x="27" y="233"/>
                    <a:pt x="29" y="223"/>
                    <a:pt x="29" y="209"/>
                  </a:cubicBezTo>
                  <a:lnTo>
                    <a:pt x="29" y="46"/>
                  </a:lnTo>
                  <a:cubicBezTo>
                    <a:pt x="29" y="33"/>
                    <a:pt x="27" y="24"/>
                    <a:pt x="23" y="19"/>
                  </a:cubicBezTo>
                  <a:cubicBezTo>
                    <a:pt x="19" y="14"/>
                    <a:pt x="11" y="11"/>
                    <a:pt x="0" y="10"/>
                  </a:cubicBezTo>
                  <a:lnTo>
                    <a:pt x="0" y="0"/>
                  </a:lnTo>
                  <a:lnTo>
                    <a:pt x="228" y="0"/>
                  </a:lnTo>
                  <a:lnTo>
                    <a:pt x="228" y="67"/>
                  </a:lnTo>
                  <a:lnTo>
                    <a:pt x="218" y="67"/>
                  </a:lnTo>
                  <a:cubicBezTo>
                    <a:pt x="213" y="46"/>
                    <a:pt x="208" y="33"/>
                    <a:pt x="200" y="27"/>
                  </a:cubicBezTo>
                  <a:cubicBezTo>
                    <a:pt x="193" y="21"/>
                    <a:pt x="178" y="18"/>
                    <a:pt x="157" y="18"/>
                  </a:cubicBezTo>
                  <a:lnTo>
                    <a:pt x="106" y="18"/>
                  </a:lnTo>
                  <a:lnTo>
                    <a:pt x="106" y="211"/>
                  </a:lnTo>
                  <a:cubicBezTo>
                    <a:pt x="106" y="224"/>
                    <a:pt x="108" y="233"/>
                    <a:pt x="112" y="238"/>
                  </a:cubicBezTo>
                  <a:cubicBezTo>
                    <a:pt x="116" y="243"/>
                    <a:pt x="125" y="246"/>
                    <a:pt x="138" y="247"/>
                  </a:cubicBezTo>
                  <a:lnTo>
                    <a:pt x="138" y="257"/>
                  </a:lnTo>
                  <a:lnTo>
                    <a:pt x="0" y="257"/>
                  </a:lnTo>
                  <a:lnTo>
                    <a:pt x="0" y="247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70" name=""/>
            <p:cNvSpPr/>
            <p:nvPr/>
          </p:nvSpPr>
          <p:spPr>
            <a:xfrm>
              <a:off x="9239760" y="1193400"/>
              <a:ext cx="86040" cy="9756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97560"/>
                <a:gd name="textAreaBottom" fmla="*/ 97920 h 97560"/>
              </a:gdLst>
              <a:ahLst/>
              <a:rect l="textAreaLeft" t="textAreaTop" r="textAreaRight" b="textAreaBottom"/>
              <a:pathLst>
                <a:path w="240" h="272">
                  <a:moveTo>
                    <a:pt x="120" y="0"/>
                  </a:moveTo>
                  <a:cubicBezTo>
                    <a:pt x="142" y="0"/>
                    <a:pt x="163" y="6"/>
                    <a:pt x="182" y="18"/>
                  </a:cubicBezTo>
                  <a:cubicBezTo>
                    <a:pt x="201" y="29"/>
                    <a:pt x="216" y="46"/>
                    <a:pt x="225" y="67"/>
                  </a:cubicBezTo>
                  <a:cubicBezTo>
                    <a:pt x="235" y="88"/>
                    <a:pt x="240" y="111"/>
                    <a:pt x="240" y="137"/>
                  </a:cubicBezTo>
                  <a:cubicBezTo>
                    <a:pt x="240" y="173"/>
                    <a:pt x="231" y="203"/>
                    <a:pt x="213" y="228"/>
                  </a:cubicBezTo>
                  <a:cubicBezTo>
                    <a:pt x="191" y="258"/>
                    <a:pt x="160" y="272"/>
                    <a:pt x="121" y="272"/>
                  </a:cubicBezTo>
                  <a:cubicBezTo>
                    <a:pt x="82" y="273"/>
                    <a:pt x="52" y="259"/>
                    <a:pt x="32" y="232"/>
                  </a:cubicBezTo>
                  <a:cubicBezTo>
                    <a:pt x="11" y="205"/>
                    <a:pt x="0" y="173"/>
                    <a:pt x="0" y="138"/>
                  </a:cubicBezTo>
                  <a:cubicBezTo>
                    <a:pt x="0" y="101"/>
                    <a:pt x="11" y="69"/>
                    <a:pt x="32" y="42"/>
                  </a:cubicBezTo>
                  <a:cubicBezTo>
                    <a:pt x="53" y="14"/>
                    <a:pt x="83" y="1"/>
                    <a:pt x="120" y="0"/>
                  </a:cubicBezTo>
                  <a:moveTo>
                    <a:pt x="121" y="19"/>
                  </a:moveTo>
                  <a:cubicBezTo>
                    <a:pt x="112" y="19"/>
                    <a:pt x="104" y="23"/>
                    <a:pt x="97" y="30"/>
                  </a:cubicBezTo>
                  <a:cubicBezTo>
                    <a:pt x="91" y="37"/>
                    <a:pt x="87" y="51"/>
                    <a:pt x="84" y="72"/>
                  </a:cubicBezTo>
                  <a:cubicBezTo>
                    <a:pt x="82" y="93"/>
                    <a:pt x="81" y="122"/>
                    <a:pt x="81" y="159"/>
                  </a:cubicBezTo>
                  <a:cubicBezTo>
                    <a:pt x="81" y="178"/>
                    <a:pt x="83" y="197"/>
                    <a:pt x="85" y="214"/>
                  </a:cubicBezTo>
                  <a:cubicBezTo>
                    <a:pt x="87" y="227"/>
                    <a:pt x="91" y="237"/>
                    <a:pt x="98" y="243"/>
                  </a:cubicBezTo>
                  <a:cubicBezTo>
                    <a:pt x="104" y="250"/>
                    <a:pt x="112" y="253"/>
                    <a:pt x="120" y="253"/>
                  </a:cubicBezTo>
                  <a:cubicBezTo>
                    <a:pt x="128" y="253"/>
                    <a:pt x="135" y="251"/>
                    <a:pt x="140" y="247"/>
                  </a:cubicBezTo>
                  <a:cubicBezTo>
                    <a:pt x="147" y="240"/>
                    <a:pt x="152" y="232"/>
                    <a:pt x="154" y="220"/>
                  </a:cubicBezTo>
                  <a:cubicBezTo>
                    <a:pt x="158" y="203"/>
                    <a:pt x="159" y="168"/>
                    <a:pt x="159" y="115"/>
                  </a:cubicBezTo>
                  <a:cubicBezTo>
                    <a:pt x="159" y="84"/>
                    <a:pt x="158" y="62"/>
                    <a:pt x="154" y="51"/>
                  </a:cubicBezTo>
                  <a:cubicBezTo>
                    <a:pt x="151" y="39"/>
                    <a:pt x="146" y="31"/>
                    <a:pt x="139" y="25"/>
                  </a:cubicBezTo>
                  <a:cubicBezTo>
                    <a:pt x="135" y="21"/>
                    <a:pt x="128" y="19"/>
                    <a:pt x="121" y="1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71" name=""/>
            <p:cNvSpPr/>
            <p:nvPr/>
          </p:nvSpPr>
          <p:spPr>
            <a:xfrm>
              <a:off x="9332280" y="1196280"/>
              <a:ext cx="105120" cy="93600"/>
            </a:xfrm>
            <a:custGeom>
              <a:avLst/>
              <a:gdLst>
                <a:gd name="textAreaLeft" fmla="*/ 0 w 105120"/>
                <a:gd name="textAreaRight" fmla="*/ 105480 w 105120"/>
                <a:gd name="textAreaTop" fmla="*/ 0 h 93600"/>
                <a:gd name="textAreaBottom" fmla="*/ 93960 h 93600"/>
              </a:gdLst>
              <a:ahLst/>
              <a:rect l="textAreaLeft" t="textAreaTop" r="textAreaRight" b="textAreaBottom"/>
              <a:pathLst>
                <a:path w="293" h="261">
                  <a:moveTo>
                    <a:pt x="156" y="257"/>
                  </a:moveTo>
                  <a:lnTo>
                    <a:pt x="156" y="247"/>
                  </a:lnTo>
                  <a:cubicBezTo>
                    <a:pt x="165" y="247"/>
                    <a:pt x="172" y="245"/>
                    <a:pt x="179" y="241"/>
                  </a:cubicBezTo>
                  <a:cubicBezTo>
                    <a:pt x="185" y="236"/>
                    <a:pt x="188" y="226"/>
                    <a:pt x="188" y="211"/>
                  </a:cubicBezTo>
                  <a:lnTo>
                    <a:pt x="187" y="18"/>
                  </a:lnTo>
                  <a:lnTo>
                    <a:pt x="113" y="18"/>
                  </a:lnTo>
                  <a:lnTo>
                    <a:pt x="114" y="130"/>
                  </a:lnTo>
                  <a:cubicBezTo>
                    <a:pt x="114" y="171"/>
                    <a:pt x="112" y="198"/>
                    <a:pt x="108" y="214"/>
                  </a:cubicBezTo>
                  <a:cubicBezTo>
                    <a:pt x="104" y="229"/>
                    <a:pt x="96" y="241"/>
                    <a:pt x="84" y="249"/>
                  </a:cubicBezTo>
                  <a:cubicBezTo>
                    <a:pt x="73" y="257"/>
                    <a:pt x="61" y="261"/>
                    <a:pt x="48" y="261"/>
                  </a:cubicBezTo>
                  <a:cubicBezTo>
                    <a:pt x="33" y="261"/>
                    <a:pt x="22" y="257"/>
                    <a:pt x="13" y="248"/>
                  </a:cubicBezTo>
                  <a:cubicBezTo>
                    <a:pt x="4" y="239"/>
                    <a:pt x="0" y="229"/>
                    <a:pt x="0" y="217"/>
                  </a:cubicBezTo>
                  <a:cubicBezTo>
                    <a:pt x="0" y="206"/>
                    <a:pt x="3" y="197"/>
                    <a:pt x="9" y="190"/>
                  </a:cubicBezTo>
                  <a:cubicBezTo>
                    <a:pt x="16" y="183"/>
                    <a:pt x="24" y="179"/>
                    <a:pt x="34" y="179"/>
                  </a:cubicBezTo>
                  <a:cubicBezTo>
                    <a:pt x="54" y="179"/>
                    <a:pt x="64" y="191"/>
                    <a:pt x="64" y="215"/>
                  </a:cubicBezTo>
                  <a:cubicBezTo>
                    <a:pt x="64" y="226"/>
                    <a:pt x="66" y="231"/>
                    <a:pt x="70" y="231"/>
                  </a:cubicBezTo>
                  <a:cubicBezTo>
                    <a:pt x="78" y="231"/>
                    <a:pt x="84" y="225"/>
                    <a:pt x="89" y="211"/>
                  </a:cubicBezTo>
                  <a:cubicBezTo>
                    <a:pt x="93" y="198"/>
                    <a:pt x="96" y="171"/>
                    <a:pt x="96" y="131"/>
                  </a:cubicBezTo>
                  <a:lnTo>
                    <a:pt x="95" y="56"/>
                  </a:lnTo>
                  <a:cubicBezTo>
                    <a:pt x="95" y="39"/>
                    <a:pt x="93" y="27"/>
                    <a:pt x="88" y="21"/>
                  </a:cubicBezTo>
                  <a:cubicBezTo>
                    <a:pt x="84" y="14"/>
                    <a:pt x="76" y="11"/>
                    <a:pt x="64" y="10"/>
                  </a:cubicBezTo>
                  <a:lnTo>
                    <a:pt x="64" y="0"/>
                  </a:lnTo>
                  <a:lnTo>
                    <a:pt x="292" y="0"/>
                  </a:lnTo>
                  <a:lnTo>
                    <a:pt x="292" y="10"/>
                  </a:lnTo>
                  <a:cubicBezTo>
                    <a:pt x="274" y="11"/>
                    <a:pt x="264" y="22"/>
                    <a:pt x="264" y="45"/>
                  </a:cubicBezTo>
                  <a:lnTo>
                    <a:pt x="265" y="210"/>
                  </a:lnTo>
                  <a:cubicBezTo>
                    <a:pt x="265" y="223"/>
                    <a:pt x="267" y="232"/>
                    <a:pt x="270" y="238"/>
                  </a:cubicBezTo>
                  <a:cubicBezTo>
                    <a:pt x="274" y="244"/>
                    <a:pt x="282" y="247"/>
                    <a:pt x="293" y="247"/>
                  </a:cubicBezTo>
                  <a:lnTo>
                    <a:pt x="293" y="257"/>
                  </a:lnTo>
                  <a:lnTo>
                    <a:pt x="156" y="257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72" name=""/>
            <p:cNvSpPr/>
            <p:nvPr/>
          </p:nvSpPr>
          <p:spPr>
            <a:xfrm>
              <a:off x="9452160" y="1193400"/>
              <a:ext cx="86040" cy="9756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97560"/>
                <a:gd name="textAreaBottom" fmla="*/ 97920 h 97560"/>
              </a:gdLst>
              <a:ahLst/>
              <a:rect l="textAreaLeft" t="textAreaTop" r="textAreaRight" b="textAreaBottom"/>
              <a:pathLst>
                <a:path w="240" h="272">
                  <a:moveTo>
                    <a:pt x="120" y="0"/>
                  </a:moveTo>
                  <a:cubicBezTo>
                    <a:pt x="142" y="0"/>
                    <a:pt x="163" y="6"/>
                    <a:pt x="182" y="17"/>
                  </a:cubicBezTo>
                  <a:cubicBezTo>
                    <a:pt x="201" y="29"/>
                    <a:pt x="215" y="45"/>
                    <a:pt x="225" y="67"/>
                  </a:cubicBezTo>
                  <a:cubicBezTo>
                    <a:pt x="235" y="88"/>
                    <a:pt x="240" y="111"/>
                    <a:pt x="240" y="136"/>
                  </a:cubicBezTo>
                  <a:cubicBezTo>
                    <a:pt x="240" y="173"/>
                    <a:pt x="231" y="203"/>
                    <a:pt x="213" y="228"/>
                  </a:cubicBezTo>
                  <a:cubicBezTo>
                    <a:pt x="191" y="257"/>
                    <a:pt x="160" y="272"/>
                    <a:pt x="121" y="272"/>
                  </a:cubicBezTo>
                  <a:cubicBezTo>
                    <a:pt x="82" y="272"/>
                    <a:pt x="52" y="259"/>
                    <a:pt x="32" y="232"/>
                  </a:cubicBezTo>
                  <a:cubicBezTo>
                    <a:pt x="11" y="205"/>
                    <a:pt x="0" y="173"/>
                    <a:pt x="0" y="137"/>
                  </a:cubicBezTo>
                  <a:cubicBezTo>
                    <a:pt x="0" y="101"/>
                    <a:pt x="11" y="69"/>
                    <a:pt x="32" y="41"/>
                  </a:cubicBezTo>
                  <a:cubicBezTo>
                    <a:pt x="53" y="14"/>
                    <a:pt x="83" y="0"/>
                    <a:pt x="120" y="0"/>
                  </a:cubicBezTo>
                  <a:moveTo>
                    <a:pt x="121" y="19"/>
                  </a:moveTo>
                  <a:cubicBezTo>
                    <a:pt x="112" y="19"/>
                    <a:pt x="104" y="23"/>
                    <a:pt x="97" y="30"/>
                  </a:cubicBezTo>
                  <a:cubicBezTo>
                    <a:pt x="91" y="37"/>
                    <a:pt x="87" y="51"/>
                    <a:pt x="84" y="72"/>
                  </a:cubicBezTo>
                  <a:cubicBezTo>
                    <a:pt x="82" y="92"/>
                    <a:pt x="81" y="121"/>
                    <a:pt x="81" y="158"/>
                  </a:cubicBezTo>
                  <a:cubicBezTo>
                    <a:pt x="81" y="178"/>
                    <a:pt x="83" y="196"/>
                    <a:pt x="85" y="213"/>
                  </a:cubicBezTo>
                  <a:cubicBezTo>
                    <a:pt x="87" y="226"/>
                    <a:pt x="91" y="236"/>
                    <a:pt x="98" y="243"/>
                  </a:cubicBezTo>
                  <a:cubicBezTo>
                    <a:pt x="104" y="250"/>
                    <a:pt x="112" y="253"/>
                    <a:pt x="120" y="253"/>
                  </a:cubicBezTo>
                  <a:cubicBezTo>
                    <a:pt x="128" y="253"/>
                    <a:pt x="135" y="251"/>
                    <a:pt x="140" y="246"/>
                  </a:cubicBezTo>
                  <a:cubicBezTo>
                    <a:pt x="147" y="240"/>
                    <a:pt x="152" y="231"/>
                    <a:pt x="154" y="220"/>
                  </a:cubicBezTo>
                  <a:cubicBezTo>
                    <a:pt x="158" y="203"/>
                    <a:pt x="159" y="168"/>
                    <a:pt x="159" y="115"/>
                  </a:cubicBezTo>
                  <a:cubicBezTo>
                    <a:pt x="159" y="83"/>
                    <a:pt x="158" y="62"/>
                    <a:pt x="154" y="50"/>
                  </a:cubicBezTo>
                  <a:cubicBezTo>
                    <a:pt x="151" y="39"/>
                    <a:pt x="146" y="30"/>
                    <a:pt x="139" y="25"/>
                  </a:cubicBezTo>
                  <a:cubicBezTo>
                    <a:pt x="134" y="21"/>
                    <a:pt x="128" y="19"/>
                    <a:pt x="121" y="1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73" name=""/>
            <p:cNvSpPr/>
            <p:nvPr/>
          </p:nvSpPr>
          <p:spPr>
            <a:xfrm>
              <a:off x="9552960" y="1196280"/>
              <a:ext cx="81720" cy="92160"/>
            </a:xfrm>
            <a:custGeom>
              <a:avLst/>
              <a:gdLst>
                <a:gd name="textAreaLeft" fmla="*/ 0 w 81720"/>
                <a:gd name="textAreaRight" fmla="*/ 82080 w 81720"/>
                <a:gd name="textAreaTop" fmla="*/ 0 h 92160"/>
                <a:gd name="textAreaBottom" fmla="*/ 92520 h 92160"/>
              </a:gdLst>
              <a:ahLst/>
              <a:rect l="textAreaLeft" t="textAreaTop" r="textAreaRight" b="textAreaBottom"/>
              <a:pathLst>
                <a:path w="228" h="257">
                  <a:moveTo>
                    <a:pt x="0" y="247"/>
                  </a:moveTo>
                  <a:cubicBezTo>
                    <a:pt x="11" y="246"/>
                    <a:pt x="18" y="244"/>
                    <a:pt x="23" y="239"/>
                  </a:cubicBezTo>
                  <a:cubicBezTo>
                    <a:pt x="27" y="234"/>
                    <a:pt x="29" y="224"/>
                    <a:pt x="29" y="209"/>
                  </a:cubicBezTo>
                  <a:lnTo>
                    <a:pt x="29" y="46"/>
                  </a:lnTo>
                  <a:cubicBezTo>
                    <a:pt x="29" y="33"/>
                    <a:pt x="27" y="24"/>
                    <a:pt x="23" y="19"/>
                  </a:cubicBezTo>
                  <a:cubicBezTo>
                    <a:pt x="19" y="14"/>
                    <a:pt x="11" y="11"/>
                    <a:pt x="0" y="10"/>
                  </a:cubicBezTo>
                  <a:lnTo>
                    <a:pt x="0" y="0"/>
                  </a:lnTo>
                  <a:lnTo>
                    <a:pt x="228" y="0"/>
                  </a:lnTo>
                  <a:lnTo>
                    <a:pt x="228" y="67"/>
                  </a:lnTo>
                  <a:lnTo>
                    <a:pt x="218" y="67"/>
                  </a:lnTo>
                  <a:cubicBezTo>
                    <a:pt x="214" y="46"/>
                    <a:pt x="208" y="33"/>
                    <a:pt x="200" y="27"/>
                  </a:cubicBezTo>
                  <a:cubicBezTo>
                    <a:pt x="193" y="21"/>
                    <a:pt x="179" y="18"/>
                    <a:pt x="158" y="18"/>
                  </a:cubicBezTo>
                  <a:lnTo>
                    <a:pt x="106" y="18"/>
                  </a:lnTo>
                  <a:lnTo>
                    <a:pt x="106" y="211"/>
                  </a:lnTo>
                  <a:cubicBezTo>
                    <a:pt x="106" y="224"/>
                    <a:pt x="108" y="233"/>
                    <a:pt x="112" y="238"/>
                  </a:cubicBezTo>
                  <a:cubicBezTo>
                    <a:pt x="117" y="244"/>
                    <a:pt x="125" y="247"/>
                    <a:pt x="138" y="247"/>
                  </a:cubicBezTo>
                  <a:lnTo>
                    <a:pt x="138" y="257"/>
                  </a:lnTo>
                  <a:lnTo>
                    <a:pt x="0" y="257"/>
                  </a:lnTo>
                  <a:lnTo>
                    <a:pt x="0" y="247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74" name=""/>
            <p:cNvSpPr/>
            <p:nvPr/>
          </p:nvSpPr>
          <p:spPr>
            <a:xfrm>
              <a:off x="9640800" y="1193400"/>
              <a:ext cx="86040" cy="9756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97560"/>
                <a:gd name="textAreaBottom" fmla="*/ 97920 h 97560"/>
              </a:gdLst>
              <a:ahLst/>
              <a:rect l="textAreaLeft" t="textAreaTop" r="textAreaRight" b="textAreaBottom"/>
              <a:pathLst>
                <a:path w="240" h="272">
                  <a:moveTo>
                    <a:pt x="119" y="0"/>
                  </a:moveTo>
                  <a:cubicBezTo>
                    <a:pt x="141" y="0"/>
                    <a:pt x="162" y="6"/>
                    <a:pt x="181" y="17"/>
                  </a:cubicBezTo>
                  <a:cubicBezTo>
                    <a:pt x="200" y="29"/>
                    <a:pt x="215" y="45"/>
                    <a:pt x="225" y="66"/>
                  </a:cubicBezTo>
                  <a:cubicBezTo>
                    <a:pt x="235" y="88"/>
                    <a:pt x="240" y="111"/>
                    <a:pt x="240" y="136"/>
                  </a:cubicBezTo>
                  <a:cubicBezTo>
                    <a:pt x="240" y="172"/>
                    <a:pt x="230" y="203"/>
                    <a:pt x="212" y="227"/>
                  </a:cubicBezTo>
                  <a:cubicBezTo>
                    <a:pt x="190" y="257"/>
                    <a:pt x="159" y="272"/>
                    <a:pt x="120" y="272"/>
                  </a:cubicBezTo>
                  <a:cubicBezTo>
                    <a:pt x="81" y="272"/>
                    <a:pt x="52" y="258"/>
                    <a:pt x="31" y="231"/>
                  </a:cubicBezTo>
                  <a:cubicBezTo>
                    <a:pt x="10" y="204"/>
                    <a:pt x="0" y="173"/>
                    <a:pt x="0" y="137"/>
                  </a:cubicBezTo>
                  <a:cubicBezTo>
                    <a:pt x="0" y="100"/>
                    <a:pt x="10" y="68"/>
                    <a:pt x="31" y="41"/>
                  </a:cubicBezTo>
                  <a:cubicBezTo>
                    <a:pt x="53" y="14"/>
                    <a:pt x="82" y="0"/>
                    <a:pt x="119" y="0"/>
                  </a:cubicBezTo>
                  <a:moveTo>
                    <a:pt x="120" y="19"/>
                  </a:moveTo>
                  <a:cubicBezTo>
                    <a:pt x="111" y="19"/>
                    <a:pt x="103" y="22"/>
                    <a:pt x="97" y="30"/>
                  </a:cubicBezTo>
                  <a:cubicBezTo>
                    <a:pt x="90" y="37"/>
                    <a:pt x="86" y="51"/>
                    <a:pt x="84" y="71"/>
                  </a:cubicBezTo>
                  <a:cubicBezTo>
                    <a:pt x="82" y="92"/>
                    <a:pt x="81" y="121"/>
                    <a:pt x="81" y="158"/>
                  </a:cubicBezTo>
                  <a:cubicBezTo>
                    <a:pt x="81" y="178"/>
                    <a:pt x="82" y="196"/>
                    <a:pt x="84" y="213"/>
                  </a:cubicBezTo>
                  <a:cubicBezTo>
                    <a:pt x="86" y="226"/>
                    <a:pt x="91" y="236"/>
                    <a:pt x="97" y="243"/>
                  </a:cubicBezTo>
                  <a:cubicBezTo>
                    <a:pt x="103" y="250"/>
                    <a:pt x="111" y="253"/>
                    <a:pt x="119" y="253"/>
                  </a:cubicBezTo>
                  <a:cubicBezTo>
                    <a:pt x="127" y="253"/>
                    <a:pt x="134" y="251"/>
                    <a:pt x="139" y="246"/>
                  </a:cubicBezTo>
                  <a:cubicBezTo>
                    <a:pt x="146" y="240"/>
                    <a:pt x="151" y="231"/>
                    <a:pt x="153" y="220"/>
                  </a:cubicBezTo>
                  <a:cubicBezTo>
                    <a:pt x="157" y="202"/>
                    <a:pt x="159" y="167"/>
                    <a:pt x="159" y="114"/>
                  </a:cubicBezTo>
                  <a:cubicBezTo>
                    <a:pt x="159" y="83"/>
                    <a:pt x="157" y="62"/>
                    <a:pt x="153" y="50"/>
                  </a:cubicBezTo>
                  <a:cubicBezTo>
                    <a:pt x="150" y="38"/>
                    <a:pt x="145" y="30"/>
                    <a:pt x="138" y="25"/>
                  </a:cubicBezTo>
                  <a:cubicBezTo>
                    <a:pt x="134" y="21"/>
                    <a:pt x="128" y="19"/>
                    <a:pt x="120" y="1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75" name=""/>
            <p:cNvSpPr/>
            <p:nvPr/>
          </p:nvSpPr>
          <p:spPr>
            <a:xfrm>
              <a:off x="9751680" y="1151280"/>
              <a:ext cx="77040" cy="65520"/>
            </a:xfrm>
            <a:custGeom>
              <a:avLst/>
              <a:gdLst>
                <a:gd name="textAreaLeft" fmla="*/ 0 w 77040"/>
                <a:gd name="textAreaRight" fmla="*/ 77400 w 77040"/>
                <a:gd name="textAreaTop" fmla="*/ 0 h 65520"/>
                <a:gd name="textAreaBottom" fmla="*/ 65880 h 65520"/>
              </a:gdLst>
              <a:ahLst/>
              <a:rect l="textAreaLeft" t="textAreaTop" r="textAreaRight" b="textAreaBottom"/>
              <a:pathLst>
                <a:path w="215" h="183">
                  <a:moveTo>
                    <a:pt x="47" y="183"/>
                  </a:moveTo>
                  <a:lnTo>
                    <a:pt x="34" y="183"/>
                  </a:lnTo>
                  <a:lnTo>
                    <a:pt x="5" y="77"/>
                  </a:lnTo>
                  <a:cubicBezTo>
                    <a:pt x="2" y="63"/>
                    <a:pt x="0" y="51"/>
                    <a:pt x="0" y="41"/>
                  </a:cubicBezTo>
                  <a:cubicBezTo>
                    <a:pt x="0" y="29"/>
                    <a:pt x="4" y="20"/>
                    <a:pt x="12" y="12"/>
                  </a:cubicBezTo>
                  <a:cubicBezTo>
                    <a:pt x="20" y="4"/>
                    <a:pt x="29" y="0"/>
                    <a:pt x="40" y="0"/>
                  </a:cubicBezTo>
                  <a:cubicBezTo>
                    <a:pt x="53" y="0"/>
                    <a:pt x="63" y="4"/>
                    <a:pt x="70" y="12"/>
                  </a:cubicBezTo>
                  <a:cubicBezTo>
                    <a:pt x="77" y="21"/>
                    <a:pt x="81" y="30"/>
                    <a:pt x="81" y="39"/>
                  </a:cubicBezTo>
                  <a:cubicBezTo>
                    <a:pt x="81" y="48"/>
                    <a:pt x="79" y="60"/>
                    <a:pt x="74" y="78"/>
                  </a:cubicBezTo>
                  <a:lnTo>
                    <a:pt x="47" y="183"/>
                  </a:lnTo>
                  <a:moveTo>
                    <a:pt x="182" y="183"/>
                  </a:moveTo>
                  <a:lnTo>
                    <a:pt x="168" y="183"/>
                  </a:lnTo>
                  <a:lnTo>
                    <a:pt x="141" y="77"/>
                  </a:lnTo>
                  <a:cubicBezTo>
                    <a:pt x="136" y="61"/>
                    <a:pt x="134" y="49"/>
                    <a:pt x="134" y="40"/>
                  </a:cubicBezTo>
                  <a:cubicBezTo>
                    <a:pt x="134" y="29"/>
                    <a:pt x="138" y="20"/>
                    <a:pt x="146" y="12"/>
                  </a:cubicBezTo>
                  <a:cubicBezTo>
                    <a:pt x="154" y="4"/>
                    <a:pt x="164" y="0"/>
                    <a:pt x="175" y="0"/>
                  </a:cubicBezTo>
                  <a:cubicBezTo>
                    <a:pt x="188" y="0"/>
                    <a:pt x="198" y="4"/>
                    <a:pt x="205" y="13"/>
                  </a:cubicBezTo>
                  <a:cubicBezTo>
                    <a:pt x="212" y="21"/>
                    <a:pt x="215" y="30"/>
                    <a:pt x="215" y="39"/>
                  </a:cubicBezTo>
                  <a:cubicBezTo>
                    <a:pt x="215" y="45"/>
                    <a:pt x="213" y="58"/>
                    <a:pt x="208" y="77"/>
                  </a:cubicBezTo>
                  <a:lnTo>
                    <a:pt x="182" y="18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76" name=""/>
            <p:cNvSpPr/>
            <p:nvPr/>
          </p:nvSpPr>
          <p:spPr>
            <a:xfrm>
              <a:off x="9904320" y="1195920"/>
              <a:ext cx="102600" cy="92520"/>
            </a:xfrm>
            <a:custGeom>
              <a:avLst/>
              <a:gdLst>
                <a:gd name="textAreaLeft" fmla="*/ 0 w 102600"/>
                <a:gd name="textAreaRight" fmla="*/ 102960 w 102600"/>
                <a:gd name="textAreaTop" fmla="*/ 0 h 92520"/>
                <a:gd name="textAreaBottom" fmla="*/ 92880 h 92520"/>
              </a:gdLst>
              <a:ahLst/>
              <a:rect l="textAreaLeft" t="textAreaTop" r="textAreaRight" b="textAreaBottom"/>
              <a:pathLst>
                <a:path w="286" h="258">
                  <a:moveTo>
                    <a:pt x="286" y="0"/>
                  </a:moveTo>
                  <a:lnTo>
                    <a:pt x="286" y="10"/>
                  </a:lnTo>
                  <a:cubicBezTo>
                    <a:pt x="274" y="12"/>
                    <a:pt x="266" y="15"/>
                    <a:pt x="263" y="20"/>
                  </a:cubicBezTo>
                  <a:cubicBezTo>
                    <a:pt x="259" y="25"/>
                    <a:pt x="257" y="37"/>
                    <a:pt x="257" y="53"/>
                  </a:cubicBezTo>
                  <a:lnTo>
                    <a:pt x="257" y="206"/>
                  </a:lnTo>
                  <a:cubicBezTo>
                    <a:pt x="257" y="223"/>
                    <a:pt x="259" y="234"/>
                    <a:pt x="263" y="239"/>
                  </a:cubicBezTo>
                  <a:cubicBezTo>
                    <a:pt x="268" y="244"/>
                    <a:pt x="275" y="247"/>
                    <a:pt x="286" y="247"/>
                  </a:cubicBezTo>
                  <a:lnTo>
                    <a:pt x="286" y="257"/>
                  </a:lnTo>
                  <a:lnTo>
                    <a:pt x="154" y="258"/>
                  </a:lnTo>
                  <a:lnTo>
                    <a:pt x="154" y="248"/>
                  </a:lnTo>
                  <a:cubicBezTo>
                    <a:pt x="166" y="248"/>
                    <a:pt x="174" y="244"/>
                    <a:pt x="176" y="238"/>
                  </a:cubicBezTo>
                  <a:cubicBezTo>
                    <a:pt x="179" y="232"/>
                    <a:pt x="180" y="222"/>
                    <a:pt x="180" y="208"/>
                  </a:cubicBezTo>
                  <a:lnTo>
                    <a:pt x="180" y="18"/>
                  </a:lnTo>
                  <a:lnTo>
                    <a:pt x="106" y="19"/>
                  </a:lnTo>
                  <a:lnTo>
                    <a:pt x="106" y="207"/>
                  </a:lnTo>
                  <a:cubicBezTo>
                    <a:pt x="106" y="224"/>
                    <a:pt x="108" y="235"/>
                    <a:pt x="112" y="240"/>
                  </a:cubicBezTo>
                  <a:cubicBezTo>
                    <a:pt x="115" y="245"/>
                    <a:pt x="122" y="248"/>
                    <a:pt x="132" y="248"/>
                  </a:cubicBezTo>
                  <a:lnTo>
                    <a:pt x="132" y="258"/>
                  </a:lnTo>
                  <a:lnTo>
                    <a:pt x="0" y="258"/>
                  </a:lnTo>
                  <a:lnTo>
                    <a:pt x="0" y="248"/>
                  </a:lnTo>
                  <a:cubicBezTo>
                    <a:pt x="12" y="247"/>
                    <a:pt x="19" y="245"/>
                    <a:pt x="23" y="239"/>
                  </a:cubicBezTo>
                  <a:cubicBezTo>
                    <a:pt x="27" y="233"/>
                    <a:pt x="29" y="222"/>
                    <a:pt x="29" y="204"/>
                  </a:cubicBezTo>
                  <a:lnTo>
                    <a:pt x="29" y="51"/>
                  </a:lnTo>
                  <a:cubicBezTo>
                    <a:pt x="29" y="33"/>
                    <a:pt x="27" y="22"/>
                    <a:pt x="23" y="18"/>
                  </a:cubicBezTo>
                  <a:cubicBezTo>
                    <a:pt x="18" y="13"/>
                    <a:pt x="11" y="11"/>
                    <a:pt x="0" y="11"/>
                  </a:cubicBezTo>
                  <a:lnTo>
                    <a:pt x="0" y="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77" name=""/>
            <p:cNvSpPr/>
            <p:nvPr/>
          </p:nvSpPr>
          <p:spPr>
            <a:xfrm>
              <a:off x="10018440" y="1193040"/>
              <a:ext cx="99720" cy="138600"/>
            </a:xfrm>
            <a:custGeom>
              <a:avLst/>
              <a:gdLst>
                <a:gd name="textAreaLeft" fmla="*/ 0 w 99720"/>
                <a:gd name="textAreaRight" fmla="*/ 100080 w 99720"/>
                <a:gd name="textAreaTop" fmla="*/ 0 h 138600"/>
                <a:gd name="textAreaBottom" fmla="*/ 138960 h 138600"/>
              </a:gdLst>
              <a:ahLst/>
              <a:rect l="textAreaLeft" t="textAreaTop" r="textAreaRight" b="textAreaBottom"/>
              <a:pathLst>
                <a:path w="278" h="386">
                  <a:moveTo>
                    <a:pt x="108" y="239"/>
                  </a:moveTo>
                  <a:lnTo>
                    <a:pt x="108" y="335"/>
                  </a:lnTo>
                  <a:cubicBezTo>
                    <a:pt x="108" y="349"/>
                    <a:pt x="109" y="358"/>
                    <a:pt x="111" y="363"/>
                  </a:cubicBezTo>
                  <a:cubicBezTo>
                    <a:pt x="113" y="367"/>
                    <a:pt x="116" y="371"/>
                    <a:pt x="121" y="373"/>
                  </a:cubicBezTo>
                  <a:cubicBezTo>
                    <a:pt x="125" y="375"/>
                    <a:pt x="133" y="376"/>
                    <a:pt x="146" y="376"/>
                  </a:cubicBezTo>
                  <a:lnTo>
                    <a:pt x="146" y="386"/>
                  </a:lnTo>
                  <a:lnTo>
                    <a:pt x="0" y="386"/>
                  </a:lnTo>
                  <a:lnTo>
                    <a:pt x="0" y="376"/>
                  </a:lnTo>
                  <a:cubicBezTo>
                    <a:pt x="11" y="376"/>
                    <a:pt x="20" y="373"/>
                    <a:pt x="25" y="367"/>
                  </a:cubicBezTo>
                  <a:cubicBezTo>
                    <a:pt x="29" y="362"/>
                    <a:pt x="31" y="351"/>
                    <a:pt x="31" y="333"/>
                  </a:cubicBezTo>
                  <a:lnTo>
                    <a:pt x="31" y="62"/>
                  </a:lnTo>
                  <a:cubicBezTo>
                    <a:pt x="31" y="44"/>
                    <a:pt x="29" y="32"/>
                    <a:pt x="24" y="27"/>
                  </a:cubicBezTo>
                  <a:cubicBezTo>
                    <a:pt x="20" y="22"/>
                    <a:pt x="12" y="19"/>
                    <a:pt x="0" y="18"/>
                  </a:cubicBezTo>
                  <a:lnTo>
                    <a:pt x="0" y="8"/>
                  </a:lnTo>
                  <a:lnTo>
                    <a:pt x="108" y="8"/>
                  </a:lnTo>
                  <a:lnTo>
                    <a:pt x="108" y="42"/>
                  </a:lnTo>
                  <a:cubicBezTo>
                    <a:pt x="117" y="29"/>
                    <a:pt x="126" y="19"/>
                    <a:pt x="135" y="14"/>
                  </a:cubicBezTo>
                  <a:cubicBezTo>
                    <a:pt x="149" y="5"/>
                    <a:pt x="163" y="0"/>
                    <a:pt x="179" y="0"/>
                  </a:cubicBezTo>
                  <a:cubicBezTo>
                    <a:pt x="198" y="0"/>
                    <a:pt x="215" y="6"/>
                    <a:pt x="230" y="18"/>
                  </a:cubicBezTo>
                  <a:cubicBezTo>
                    <a:pt x="246" y="30"/>
                    <a:pt x="258" y="46"/>
                    <a:pt x="266" y="67"/>
                  </a:cubicBezTo>
                  <a:cubicBezTo>
                    <a:pt x="274" y="88"/>
                    <a:pt x="278" y="111"/>
                    <a:pt x="278" y="135"/>
                  </a:cubicBezTo>
                  <a:cubicBezTo>
                    <a:pt x="278" y="161"/>
                    <a:pt x="274" y="185"/>
                    <a:pt x="265" y="206"/>
                  </a:cubicBezTo>
                  <a:cubicBezTo>
                    <a:pt x="257" y="228"/>
                    <a:pt x="245" y="244"/>
                    <a:pt x="229" y="255"/>
                  </a:cubicBezTo>
                  <a:cubicBezTo>
                    <a:pt x="213" y="267"/>
                    <a:pt x="196" y="272"/>
                    <a:pt x="176" y="272"/>
                  </a:cubicBezTo>
                  <a:cubicBezTo>
                    <a:pt x="162" y="272"/>
                    <a:pt x="149" y="269"/>
                    <a:pt x="137" y="263"/>
                  </a:cubicBezTo>
                  <a:cubicBezTo>
                    <a:pt x="128" y="258"/>
                    <a:pt x="118" y="250"/>
                    <a:pt x="108" y="239"/>
                  </a:cubicBezTo>
                  <a:moveTo>
                    <a:pt x="108" y="211"/>
                  </a:moveTo>
                  <a:cubicBezTo>
                    <a:pt x="124" y="233"/>
                    <a:pt x="140" y="244"/>
                    <a:pt x="158" y="244"/>
                  </a:cubicBezTo>
                  <a:cubicBezTo>
                    <a:pt x="168" y="244"/>
                    <a:pt x="176" y="239"/>
                    <a:pt x="183" y="229"/>
                  </a:cubicBezTo>
                  <a:cubicBezTo>
                    <a:pt x="192" y="213"/>
                    <a:pt x="197" y="184"/>
                    <a:pt x="197" y="141"/>
                  </a:cubicBezTo>
                  <a:cubicBezTo>
                    <a:pt x="197" y="97"/>
                    <a:pt x="192" y="67"/>
                    <a:pt x="181" y="50"/>
                  </a:cubicBezTo>
                  <a:cubicBezTo>
                    <a:pt x="174" y="40"/>
                    <a:pt x="165" y="34"/>
                    <a:pt x="153" y="34"/>
                  </a:cubicBezTo>
                  <a:cubicBezTo>
                    <a:pt x="135" y="34"/>
                    <a:pt x="120" y="48"/>
                    <a:pt x="108" y="74"/>
                  </a:cubicBezTo>
                  <a:lnTo>
                    <a:pt x="108" y="211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78" name=""/>
            <p:cNvSpPr/>
            <p:nvPr/>
          </p:nvSpPr>
          <p:spPr>
            <a:xfrm>
              <a:off x="10134720" y="1193040"/>
              <a:ext cx="86040" cy="9756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97560"/>
                <a:gd name="textAreaBottom" fmla="*/ 97920 h 97560"/>
              </a:gdLst>
              <a:ahLst/>
              <a:rect l="textAreaLeft" t="textAreaTop" r="textAreaRight" b="textAreaBottom"/>
              <a:pathLst>
                <a:path w="240" h="272">
                  <a:moveTo>
                    <a:pt x="119" y="0"/>
                  </a:moveTo>
                  <a:cubicBezTo>
                    <a:pt x="141" y="0"/>
                    <a:pt x="162" y="6"/>
                    <a:pt x="181" y="17"/>
                  </a:cubicBezTo>
                  <a:cubicBezTo>
                    <a:pt x="200" y="29"/>
                    <a:pt x="215" y="45"/>
                    <a:pt x="225" y="67"/>
                  </a:cubicBezTo>
                  <a:cubicBezTo>
                    <a:pt x="235" y="88"/>
                    <a:pt x="240" y="111"/>
                    <a:pt x="240" y="136"/>
                  </a:cubicBezTo>
                  <a:cubicBezTo>
                    <a:pt x="240" y="173"/>
                    <a:pt x="231" y="203"/>
                    <a:pt x="212" y="228"/>
                  </a:cubicBezTo>
                  <a:cubicBezTo>
                    <a:pt x="190" y="257"/>
                    <a:pt x="159" y="272"/>
                    <a:pt x="120" y="272"/>
                  </a:cubicBezTo>
                  <a:cubicBezTo>
                    <a:pt x="82" y="272"/>
                    <a:pt x="52" y="259"/>
                    <a:pt x="31" y="232"/>
                  </a:cubicBezTo>
                  <a:cubicBezTo>
                    <a:pt x="10" y="205"/>
                    <a:pt x="0" y="173"/>
                    <a:pt x="0" y="137"/>
                  </a:cubicBezTo>
                  <a:cubicBezTo>
                    <a:pt x="0" y="101"/>
                    <a:pt x="11" y="69"/>
                    <a:pt x="32" y="41"/>
                  </a:cubicBezTo>
                  <a:cubicBezTo>
                    <a:pt x="53" y="14"/>
                    <a:pt x="82" y="0"/>
                    <a:pt x="119" y="0"/>
                  </a:cubicBezTo>
                  <a:moveTo>
                    <a:pt x="120" y="19"/>
                  </a:moveTo>
                  <a:cubicBezTo>
                    <a:pt x="111" y="19"/>
                    <a:pt x="103" y="23"/>
                    <a:pt x="97" y="30"/>
                  </a:cubicBezTo>
                  <a:cubicBezTo>
                    <a:pt x="90" y="37"/>
                    <a:pt x="86" y="51"/>
                    <a:pt x="84" y="72"/>
                  </a:cubicBezTo>
                  <a:cubicBezTo>
                    <a:pt x="82" y="92"/>
                    <a:pt x="81" y="121"/>
                    <a:pt x="81" y="158"/>
                  </a:cubicBezTo>
                  <a:cubicBezTo>
                    <a:pt x="81" y="178"/>
                    <a:pt x="82" y="196"/>
                    <a:pt x="85" y="213"/>
                  </a:cubicBezTo>
                  <a:cubicBezTo>
                    <a:pt x="87" y="226"/>
                    <a:pt x="91" y="236"/>
                    <a:pt x="97" y="243"/>
                  </a:cubicBezTo>
                  <a:cubicBezTo>
                    <a:pt x="104" y="250"/>
                    <a:pt x="111" y="253"/>
                    <a:pt x="119" y="253"/>
                  </a:cubicBezTo>
                  <a:cubicBezTo>
                    <a:pt x="128" y="253"/>
                    <a:pt x="134" y="251"/>
                    <a:pt x="140" y="246"/>
                  </a:cubicBezTo>
                  <a:cubicBezTo>
                    <a:pt x="147" y="240"/>
                    <a:pt x="151" y="231"/>
                    <a:pt x="154" y="220"/>
                  </a:cubicBezTo>
                  <a:cubicBezTo>
                    <a:pt x="157" y="203"/>
                    <a:pt x="159" y="168"/>
                    <a:pt x="159" y="115"/>
                  </a:cubicBezTo>
                  <a:cubicBezTo>
                    <a:pt x="159" y="83"/>
                    <a:pt x="157" y="62"/>
                    <a:pt x="154" y="50"/>
                  </a:cubicBezTo>
                  <a:cubicBezTo>
                    <a:pt x="150" y="39"/>
                    <a:pt x="145" y="30"/>
                    <a:pt x="139" y="25"/>
                  </a:cubicBezTo>
                  <a:cubicBezTo>
                    <a:pt x="134" y="21"/>
                    <a:pt x="128" y="19"/>
                    <a:pt x="120" y="1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79" name=""/>
            <p:cNvSpPr/>
            <p:nvPr/>
          </p:nvSpPr>
          <p:spPr>
            <a:xfrm>
              <a:off x="10230480" y="1195920"/>
              <a:ext cx="94680" cy="92160"/>
            </a:xfrm>
            <a:custGeom>
              <a:avLst/>
              <a:gdLst>
                <a:gd name="textAreaLeft" fmla="*/ 0 w 94680"/>
                <a:gd name="textAreaRight" fmla="*/ 95040 w 94680"/>
                <a:gd name="textAreaTop" fmla="*/ 0 h 92160"/>
                <a:gd name="textAreaBottom" fmla="*/ 92520 h 92160"/>
              </a:gdLst>
              <a:ahLst/>
              <a:rect l="textAreaLeft" t="textAreaTop" r="textAreaRight" b="textAreaBottom"/>
              <a:pathLst>
                <a:path w="264" h="257">
                  <a:moveTo>
                    <a:pt x="0" y="0"/>
                  </a:moveTo>
                  <a:lnTo>
                    <a:pt x="142" y="0"/>
                  </a:lnTo>
                  <a:cubicBezTo>
                    <a:pt x="172" y="0"/>
                    <a:pt x="196" y="5"/>
                    <a:pt x="215" y="16"/>
                  </a:cubicBezTo>
                  <a:cubicBezTo>
                    <a:pt x="234" y="27"/>
                    <a:pt x="243" y="43"/>
                    <a:pt x="243" y="64"/>
                  </a:cubicBezTo>
                  <a:cubicBezTo>
                    <a:pt x="243" y="92"/>
                    <a:pt x="224" y="111"/>
                    <a:pt x="184" y="121"/>
                  </a:cubicBezTo>
                  <a:cubicBezTo>
                    <a:pt x="238" y="127"/>
                    <a:pt x="264" y="149"/>
                    <a:pt x="264" y="188"/>
                  </a:cubicBezTo>
                  <a:cubicBezTo>
                    <a:pt x="264" y="211"/>
                    <a:pt x="254" y="228"/>
                    <a:pt x="232" y="240"/>
                  </a:cubicBezTo>
                  <a:cubicBezTo>
                    <a:pt x="211" y="251"/>
                    <a:pt x="181" y="257"/>
                    <a:pt x="144" y="257"/>
                  </a:cubicBezTo>
                  <a:lnTo>
                    <a:pt x="1" y="257"/>
                  </a:lnTo>
                  <a:lnTo>
                    <a:pt x="1" y="247"/>
                  </a:lnTo>
                  <a:cubicBezTo>
                    <a:pt x="13" y="246"/>
                    <a:pt x="21" y="243"/>
                    <a:pt x="24" y="238"/>
                  </a:cubicBezTo>
                  <a:cubicBezTo>
                    <a:pt x="27" y="234"/>
                    <a:pt x="29" y="225"/>
                    <a:pt x="28" y="211"/>
                  </a:cubicBezTo>
                  <a:lnTo>
                    <a:pt x="28" y="58"/>
                  </a:lnTo>
                  <a:cubicBezTo>
                    <a:pt x="28" y="37"/>
                    <a:pt x="27" y="24"/>
                    <a:pt x="23" y="19"/>
                  </a:cubicBezTo>
                  <a:cubicBezTo>
                    <a:pt x="20" y="14"/>
                    <a:pt x="12" y="11"/>
                    <a:pt x="0" y="10"/>
                  </a:cubicBezTo>
                  <a:lnTo>
                    <a:pt x="0" y="0"/>
                  </a:lnTo>
                  <a:moveTo>
                    <a:pt x="109" y="114"/>
                  </a:moveTo>
                  <a:cubicBezTo>
                    <a:pt x="153" y="113"/>
                    <a:pt x="174" y="97"/>
                    <a:pt x="174" y="66"/>
                  </a:cubicBezTo>
                  <a:cubicBezTo>
                    <a:pt x="174" y="35"/>
                    <a:pt x="153" y="19"/>
                    <a:pt x="109" y="18"/>
                  </a:cubicBezTo>
                  <a:lnTo>
                    <a:pt x="109" y="114"/>
                  </a:lnTo>
                  <a:moveTo>
                    <a:pt x="109" y="132"/>
                  </a:moveTo>
                  <a:lnTo>
                    <a:pt x="109" y="216"/>
                  </a:lnTo>
                  <a:cubicBezTo>
                    <a:pt x="110" y="224"/>
                    <a:pt x="111" y="230"/>
                    <a:pt x="114" y="234"/>
                  </a:cubicBezTo>
                  <a:cubicBezTo>
                    <a:pt x="116" y="237"/>
                    <a:pt x="122" y="239"/>
                    <a:pt x="132" y="239"/>
                  </a:cubicBezTo>
                  <a:cubicBezTo>
                    <a:pt x="147" y="239"/>
                    <a:pt x="160" y="234"/>
                    <a:pt x="171" y="223"/>
                  </a:cubicBezTo>
                  <a:cubicBezTo>
                    <a:pt x="182" y="212"/>
                    <a:pt x="187" y="199"/>
                    <a:pt x="187" y="182"/>
                  </a:cubicBezTo>
                  <a:cubicBezTo>
                    <a:pt x="187" y="165"/>
                    <a:pt x="181" y="152"/>
                    <a:pt x="169" y="144"/>
                  </a:cubicBezTo>
                  <a:cubicBezTo>
                    <a:pt x="157" y="136"/>
                    <a:pt x="137" y="132"/>
                    <a:pt x="109" y="13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80" name=""/>
            <p:cNvSpPr/>
            <p:nvPr/>
          </p:nvSpPr>
          <p:spPr>
            <a:xfrm>
              <a:off x="10339200" y="1193040"/>
              <a:ext cx="86040" cy="97560"/>
            </a:xfrm>
            <a:custGeom>
              <a:avLst/>
              <a:gdLst>
                <a:gd name="textAreaLeft" fmla="*/ 0 w 86040"/>
                <a:gd name="textAreaRight" fmla="*/ 86400 w 86040"/>
                <a:gd name="textAreaTop" fmla="*/ 0 h 97560"/>
                <a:gd name="textAreaBottom" fmla="*/ 97920 h 97560"/>
              </a:gdLst>
              <a:ahLst/>
              <a:rect l="textAreaLeft" t="textAreaTop" r="textAreaRight" b="textAreaBottom"/>
              <a:pathLst>
                <a:path w="240" h="272">
                  <a:moveTo>
                    <a:pt x="119" y="0"/>
                  </a:moveTo>
                  <a:cubicBezTo>
                    <a:pt x="141" y="0"/>
                    <a:pt x="162" y="6"/>
                    <a:pt x="181" y="17"/>
                  </a:cubicBezTo>
                  <a:cubicBezTo>
                    <a:pt x="200" y="29"/>
                    <a:pt x="215" y="45"/>
                    <a:pt x="225" y="66"/>
                  </a:cubicBezTo>
                  <a:cubicBezTo>
                    <a:pt x="235" y="87"/>
                    <a:pt x="240" y="111"/>
                    <a:pt x="240" y="136"/>
                  </a:cubicBezTo>
                  <a:cubicBezTo>
                    <a:pt x="240" y="172"/>
                    <a:pt x="230" y="203"/>
                    <a:pt x="212" y="227"/>
                  </a:cubicBezTo>
                  <a:cubicBezTo>
                    <a:pt x="190" y="257"/>
                    <a:pt x="159" y="272"/>
                    <a:pt x="120" y="272"/>
                  </a:cubicBezTo>
                  <a:cubicBezTo>
                    <a:pt x="81" y="272"/>
                    <a:pt x="52" y="258"/>
                    <a:pt x="31" y="231"/>
                  </a:cubicBezTo>
                  <a:cubicBezTo>
                    <a:pt x="10" y="204"/>
                    <a:pt x="0" y="173"/>
                    <a:pt x="0" y="137"/>
                  </a:cubicBezTo>
                  <a:cubicBezTo>
                    <a:pt x="0" y="100"/>
                    <a:pt x="10" y="68"/>
                    <a:pt x="31" y="41"/>
                  </a:cubicBezTo>
                  <a:cubicBezTo>
                    <a:pt x="53" y="14"/>
                    <a:pt x="82" y="0"/>
                    <a:pt x="119" y="0"/>
                  </a:cubicBezTo>
                  <a:moveTo>
                    <a:pt x="120" y="19"/>
                  </a:moveTo>
                  <a:cubicBezTo>
                    <a:pt x="111" y="19"/>
                    <a:pt x="103" y="22"/>
                    <a:pt x="97" y="29"/>
                  </a:cubicBezTo>
                  <a:cubicBezTo>
                    <a:pt x="90" y="37"/>
                    <a:pt x="86" y="50"/>
                    <a:pt x="84" y="71"/>
                  </a:cubicBezTo>
                  <a:cubicBezTo>
                    <a:pt x="82" y="92"/>
                    <a:pt x="81" y="121"/>
                    <a:pt x="81" y="158"/>
                  </a:cubicBezTo>
                  <a:cubicBezTo>
                    <a:pt x="81" y="178"/>
                    <a:pt x="82" y="196"/>
                    <a:pt x="84" y="213"/>
                  </a:cubicBezTo>
                  <a:cubicBezTo>
                    <a:pt x="86" y="226"/>
                    <a:pt x="91" y="236"/>
                    <a:pt x="97" y="243"/>
                  </a:cubicBezTo>
                  <a:cubicBezTo>
                    <a:pt x="104" y="250"/>
                    <a:pt x="111" y="253"/>
                    <a:pt x="119" y="253"/>
                  </a:cubicBezTo>
                  <a:cubicBezTo>
                    <a:pt x="127" y="253"/>
                    <a:pt x="134" y="251"/>
                    <a:pt x="139" y="246"/>
                  </a:cubicBezTo>
                  <a:cubicBezTo>
                    <a:pt x="146" y="240"/>
                    <a:pt x="151" y="231"/>
                    <a:pt x="153" y="220"/>
                  </a:cubicBezTo>
                  <a:cubicBezTo>
                    <a:pt x="157" y="202"/>
                    <a:pt x="159" y="167"/>
                    <a:pt x="159" y="114"/>
                  </a:cubicBezTo>
                  <a:cubicBezTo>
                    <a:pt x="159" y="83"/>
                    <a:pt x="157" y="62"/>
                    <a:pt x="154" y="50"/>
                  </a:cubicBezTo>
                  <a:cubicBezTo>
                    <a:pt x="150" y="38"/>
                    <a:pt x="145" y="30"/>
                    <a:pt x="138" y="25"/>
                  </a:cubicBezTo>
                  <a:cubicBezTo>
                    <a:pt x="134" y="21"/>
                    <a:pt x="128" y="19"/>
                    <a:pt x="120" y="1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81" name=""/>
            <p:cNvSpPr/>
            <p:nvPr/>
          </p:nvSpPr>
          <p:spPr>
            <a:xfrm>
              <a:off x="10427040" y="1195920"/>
              <a:ext cx="95040" cy="116640"/>
            </a:xfrm>
            <a:custGeom>
              <a:avLst/>
              <a:gdLst>
                <a:gd name="textAreaLeft" fmla="*/ 0 w 95040"/>
                <a:gd name="textAreaRight" fmla="*/ 95400 w 95040"/>
                <a:gd name="textAreaTop" fmla="*/ 0 h 116640"/>
                <a:gd name="textAreaBottom" fmla="*/ 117000 h 116640"/>
              </a:gdLst>
              <a:ahLst/>
              <a:rect l="textAreaLeft" t="textAreaTop" r="textAreaRight" b="textAreaBottom"/>
              <a:pathLst>
                <a:path w="265" h="325">
                  <a:moveTo>
                    <a:pt x="265" y="0"/>
                  </a:moveTo>
                  <a:lnTo>
                    <a:pt x="265" y="10"/>
                  </a:lnTo>
                  <a:cubicBezTo>
                    <a:pt x="253" y="10"/>
                    <a:pt x="245" y="13"/>
                    <a:pt x="242" y="19"/>
                  </a:cubicBezTo>
                  <a:cubicBezTo>
                    <a:pt x="239" y="25"/>
                    <a:pt x="237" y="33"/>
                    <a:pt x="237" y="43"/>
                  </a:cubicBezTo>
                  <a:lnTo>
                    <a:pt x="237" y="210"/>
                  </a:lnTo>
                  <a:cubicBezTo>
                    <a:pt x="237" y="225"/>
                    <a:pt x="239" y="235"/>
                    <a:pt x="244" y="239"/>
                  </a:cubicBezTo>
                  <a:cubicBezTo>
                    <a:pt x="248" y="244"/>
                    <a:pt x="255" y="246"/>
                    <a:pt x="265" y="247"/>
                  </a:cubicBezTo>
                  <a:lnTo>
                    <a:pt x="265" y="325"/>
                  </a:lnTo>
                  <a:lnTo>
                    <a:pt x="255" y="325"/>
                  </a:lnTo>
                  <a:cubicBezTo>
                    <a:pt x="251" y="279"/>
                    <a:pt x="222" y="257"/>
                    <a:pt x="169" y="257"/>
                  </a:cubicBezTo>
                  <a:lnTo>
                    <a:pt x="95" y="257"/>
                  </a:lnTo>
                  <a:cubicBezTo>
                    <a:pt x="44" y="257"/>
                    <a:pt x="15" y="279"/>
                    <a:pt x="10" y="325"/>
                  </a:cubicBezTo>
                  <a:lnTo>
                    <a:pt x="0" y="325"/>
                  </a:lnTo>
                  <a:lnTo>
                    <a:pt x="0" y="247"/>
                  </a:lnTo>
                  <a:cubicBezTo>
                    <a:pt x="23" y="244"/>
                    <a:pt x="41" y="223"/>
                    <a:pt x="54" y="184"/>
                  </a:cubicBezTo>
                  <a:cubicBezTo>
                    <a:pt x="66" y="144"/>
                    <a:pt x="73" y="102"/>
                    <a:pt x="73" y="57"/>
                  </a:cubicBezTo>
                  <a:cubicBezTo>
                    <a:pt x="73" y="44"/>
                    <a:pt x="72" y="34"/>
                    <a:pt x="70" y="27"/>
                  </a:cubicBezTo>
                  <a:cubicBezTo>
                    <a:pt x="68" y="20"/>
                    <a:pt x="65" y="16"/>
                    <a:pt x="61" y="13"/>
                  </a:cubicBezTo>
                  <a:cubicBezTo>
                    <a:pt x="58" y="11"/>
                    <a:pt x="51" y="10"/>
                    <a:pt x="41" y="10"/>
                  </a:cubicBezTo>
                  <a:lnTo>
                    <a:pt x="41" y="0"/>
                  </a:lnTo>
                  <a:lnTo>
                    <a:pt x="265" y="0"/>
                  </a:lnTo>
                  <a:moveTo>
                    <a:pt x="160" y="18"/>
                  </a:moveTo>
                  <a:lnTo>
                    <a:pt x="91" y="18"/>
                  </a:lnTo>
                  <a:lnTo>
                    <a:pt x="91" y="58"/>
                  </a:lnTo>
                  <a:cubicBezTo>
                    <a:pt x="91" y="136"/>
                    <a:pt x="76" y="197"/>
                    <a:pt x="48" y="239"/>
                  </a:cubicBezTo>
                  <a:lnTo>
                    <a:pt x="133" y="239"/>
                  </a:lnTo>
                  <a:cubicBezTo>
                    <a:pt x="151" y="239"/>
                    <a:pt x="160" y="228"/>
                    <a:pt x="160" y="206"/>
                  </a:cubicBezTo>
                  <a:lnTo>
                    <a:pt x="160" y="1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82" name=""/>
            <p:cNvSpPr/>
            <p:nvPr/>
          </p:nvSpPr>
          <p:spPr>
            <a:xfrm>
              <a:off x="10538640" y="1193040"/>
              <a:ext cx="88920" cy="96480"/>
            </a:xfrm>
            <a:custGeom>
              <a:avLst/>
              <a:gdLst>
                <a:gd name="textAreaLeft" fmla="*/ 0 w 88920"/>
                <a:gd name="textAreaRight" fmla="*/ 89280 w 88920"/>
                <a:gd name="textAreaTop" fmla="*/ 0 h 96480"/>
                <a:gd name="textAreaBottom" fmla="*/ 96840 h 96480"/>
              </a:gdLst>
              <a:ahLst/>
              <a:rect l="textAreaLeft" t="textAreaTop" r="textAreaRight" b="textAreaBottom"/>
              <a:pathLst>
                <a:path w="248" h="269">
                  <a:moveTo>
                    <a:pt x="136" y="227"/>
                  </a:moveTo>
                  <a:cubicBezTo>
                    <a:pt x="104" y="255"/>
                    <a:pt x="76" y="269"/>
                    <a:pt x="51" y="269"/>
                  </a:cubicBezTo>
                  <a:cubicBezTo>
                    <a:pt x="36" y="269"/>
                    <a:pt x="24" y="264"/>
                    <a:pt x="14" y="254"/>
                  </a:cubicBezTo>
                  <a:cubicBezTo>
                    <a:pt x="5" y="245"/>
                    <a:pt x="0" y="232"/>
                    <a:pt x="0" y="218"/>
                  </a:cubicBezTo>
                  <a:cubicBezTo>
                    <a:pt x="0" y="198"/>
                    <a:pt x="8" y="181"/>
                    <a:pt x="25" y="165"/>
                  </a:cubicBezTo>
                  <a:cubicBezTo>
                    <a:pt x="42" y="149"/>
                    <a:pt x="79" y="128"/>
                    <a:pt x="136" y="102"/>
                  </a:cubicBezTo>
                  <a:lnTo>
                    <a:pt x="136" y="76"/>
                  </a:lnTo>
                  <a:cubicBezTo>
                    <a:pt x="136" y="57"/>
                    <a:pt x="135" y="44"/>
                    <a:pt x="133" y="39"/>
                  </a:cubicBezTo>
                  <a:cubicBezTo>
                    <a:pt x="130" y="34"/>
                    <a:pt x="126" y="30"/>
                    <a:pt x="120" y="26"/>
                  </a:cubicBezTo>
                  <a:cubicBezTo>
                    <a:pt x="115" y="22"/>
                    <a:pt x="108" y="21"/>
                    <a:pt x="100" y="21"/>
                  </a:cubicBezTo>
                  <a:cubicBezTo>
                    <a:pt x="88" y="21"/>
                    <a:pt x="79" y="23"/>
                    <a:pt x="71" y="29"/>
                  </a:cubicBezTo>
                  <a:cubicBezTo>
                    <a:pt x="66" y="32"/>
                    <a:pt x="64" y="36"/>
                    <a:pt x="64" y="40"/>
                  </a:cubicBezTo>
                  <a:cubicBezTo>
                    <a:pt x="64" y="44"/>
                    <a:pt x="66" y="49"/>
                    <a:pt x="71" y="54"/>
                  </a:cubicBezTo>
                  <a:cubicBezTo>
                    <a:pt x="78" y="62"/>
                    <a:pt x="82" y="70"/>
                    <a:pt x="82" y="77"/>
                  </a:cubicBezTo>
                  <a:cubicBezTo>
                    <a:pt x="82" y="86"/>
                    <a:pt x="79" y="94"/>
                    <a:pt x="72" y="100"/>
                  </a:cubicBezTo>
                  <a:cubicBezTo>
                    <a:pt x="65" y="106"/>
                    <a:pt x="56" y="110"/>
                    <a:pt x="46" y="110"/>
                  </a:cubicBezTo>
                  <a:cubicBezTo>
                    <a:pt x="34" y="110"/>
                    <a:pt x="24" y="106"/>
                    <a:pt x="16" y="99"/>
                  </a:cubicBezTo>
                  <a:cubicBezTo>
                    <a:pt x="9" y="92"/>
                    <a:pt x="5" y="84"/>
                    <a:pt x="5" y="75"/>
                  </a:cubicBezTo>
                  <a:cubicBezTo>
                    <a:pt x="5" y="62"/>
                    <a:pt x="10" y="49"/>
                    <a:pt x="20" y="37"/>
                  </a:cubicBezTo>
                  <a:cubicBezTo>
                    <a:pt x="31" y="25"/>
                    <a:pt x="46" y="16"/>
                    <a:pt x="64" y="9"/>
                  </a:cubicBezTo>
                  <a:cubicBezTo>
                    <a:pt x="83" y="3"/>
                    <a:pt x="103" y="0"/>
                    <a:pt x="123" y="0"/>
                  </a:cubicBezTo>
                  <a:cubicBezTo>
                    <a:pt x="147" y="0"/>
                    <a:pt x="167" y="5"/>
                    <a:pt x="181" y="15"/>
                  </a:cubicBezTo>
                  <a:cubicBezTo>
                    <a:pt x="195" y="26"/>
                    <a:pt x="205" y="37"/>
                    <a:pt x="209" y="49"/>
                  </a:cubicBezTo>
                  <a:cubicBezTo>
                    <a:pt x="211" y="57"/>
                    <a:pt x="213" y="74"/>
                    <a:pt x="213" y="102"/>
                  </a:cubicBezTo>
                  <a:lnTo>
                    <a:pt x="213" y="202"/>
                  </a:lnTo>
                  <a:cubicBezTo>
                    <a:pt x="213" y="214"/>
                    <a:pt x="213" y="222"/>
                    <a:pt x="214" y="225"/>
                  </a:cubicBezTo>
                  <a:cubicBezTo>
                    <a:pt x="215" y="228"/>
                    <a:pt x="217" y="230"/>
                    <a:pt x="218" y="231"/>
                  </a:cubicBezTo>
                  <a:cubicBezTo>
                    <a:pt x="220" y="233"/>
                    <a:pt x="222" y="234"/>
                    <a:pt x="225" y="234"/>
                  </a:cubicBezTo>
                  <a:cubicBezTo>
                    <a:pt x="230" y="234"/>
                    <a:pt x="235" y="230"/>
                    <a:pt x="240" y="223"/>
                  </a:cubicBezTo>
                  <a:lnTo>
                    <a:pt x="248" y="230"/>
                  </a:lnTo>
                  <a:cubicBezTo>
                    <a:pt x="239" y="243"/>
                    <a:pt x="229" y="253"/>
                    <a:pt x="219" y="259"/>
                  </a:cubicBezTo>
                  <a:cubicBezTo>
                    <a:pt x="209" y="265"/>
                    <a:pt x="198" y="269"/>
                    <a:pt x="186" y="269"/>
                  </a:cubicBezTo>
                  <a:cubicBezTo>
                    <a:pt x="171" y="269"/>
                    <a:pt x="159" y="265"/>
                    <a:pt x="151" y="258"/>
                  </a:cubicBezTo>
                  <a:cubicBezTo>
                    <a:pt x="143" y="251"/>
                    <a:pt x="138" y="241"/>
                    <a:pt x="136" y="227"/>
                  </a:cubicBezTo>
                  <a:moveTo>
                    <a:pt x="136" y="207"/>
                  </a:moveTo>
                  <a:lnTo>
                    <a:pt x="136" y="120"/>
                  </a:lnTo>
                  <a:cubicBezTo>
                    <a:pt x="113" y="134"/>
                    <a:pt x="97" y="148"/>
                    <a:pt x="86" y="163"/>
                  </a:cubicBezTo>
                  <a:cubicBezTo>
                    <a:pt x="78" y="172"/>
                    <a:pt x="75" y="183"/>
                    <a:pt x="75" y="193"/>
                  </a:cubicBezTo>
                  <a:cubicBezTo>
                    <a:pt x="75" y="201"/>
                    <a:pt x="78" y="209"/>
                    <a:pt x="84" y="215"/>
                  </a:cubicBezTo>
                  <a:cubicBezTo>
                    <a:pt x="89" y="220"/>
                    <a:pt x="95" y="223"/>
                    <a:pt x="104" y="223"/>
                  </a:cubicBezTo>
                  <a:cubicBezTo>
                    <a:pt x="113" y="223"/>
                    <a:pt x="124" y="217"/>
                    <a:pt x="136" y="20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83" name=""/>
            <p:cNvSpPr/>
            <p:nvPr/>
          </p:nvSpPr>
          <p:spPr>
            <a:xfrm>
              <a:off x="10637280" y="1257840"/>
              <a:ext cx="37440" cy="65880"/>
            </a:xfrm>
            <a:custGeom>
              <a:avLst/>
              <a:gdLst>
                <a:gd name="textAreaLeft" fmla="*/ 0 w 37440"/>
                <a:gd name="textAreaRight" fmla="*/ 37800 w 37440"/>
                <a:gd name="textAreaTop" fmla="*/ 0 h 65880"/>
                <a:gd name="textAreaBottom" fmla="*/ 66240 h 65880"/>
              </a:gdLst>
              <a:ahLst/>
              <a:rect l="textAreaLeft" t="textAreaTop" r="textAreaRight" b="textAreaBottom"/>
              <a:pathLst>
                <a:path w="105" h="184">
                  <a:moveTo>
                    <a:pt x="11" y="184"/>
                  </a:moveTo>
                  <a:lnTo>
                    <a:pt x="11" y="172"/>
                  </a:lnTo>
                  <a:cubicBezTo>
                    <a:pt x="32" y="162"/>
                    <a:pt x="48" y="150"/>
                    <a:pt x="57" y="136"/>
                  </a:cubicBezTo>
                  <a:cubicBezTo>
                    <a:pt x="67" y="121"/>
                    <a:pt x="71" y="106"/>
                    <a:pt x="71" y="91"/>
                  </a:cubicBezTo>
                  <a:cubicBezTo>
                    <a:pt x="71" y="88"/>
                    <a:pt x="71" y="86"/>
                    <a:pt x="69" y="84"/>
                  </a:cubicBezTo>
                  <a:cubicBezTo>
                    <a:pt x="68" y="83"/>
                    <a:pt x="67" y="82"/>
                    <a:pt x="66" y="82"/>
                  </a:cubicBezTo>
                  <a:cubicBezTo>
                    <a:pt x="65" y="82"/>
                    <a:pt x="63" y="83"/>
                    <a:pt x="61" y="84"/>
                  </a:cubicBezTo>
                  <a:cubicBezTo>
                    <a:pt x="55" y="87"/>
                    <a:pt x="49" y="88"/>
                    <a:pt x="41" y="89"/>
                  </a:cubicBezTo>
                  <a:cubicBezTo>
                    <a:pt x="30" y="89"/>
                    <a:pt x="20" y="84"/>
                    <a:pt x="12" y="76"/>
                  </a:cubicBezTo>
                  <a:cubicBezTo>
                    <a:pt x="4" y="67"/>
                    <a:pt x="0" y="58"/>
                    <a:pt x="0" y="46"/>
                  </a:cubicBezTo>
                  <a:cubicBezTo>
                    <a:pt x="0" y="34"/>
                    <a:pt x="5" y="23"/>
                    <a:pt x="14" y="14"/>
                  </a:cubicBezTo>
                  <a:cubicBezTo>
                    <a:pt x="23" y="5"/>
                    <a:pt x="35" y="1"/>
                    <a:pt x="48" y="0"/>
                  </a:cubicBezTo>
                  <a:cubicBezTo>
                    <a:pt x="64" y="0"/>
                    <a:pt x="77" y="7"/>
                    <a:pt x="88" y="19"/>
                  </a:cubicBezTo>
                  <a:cubicBezTo>
                    <a:pt x="100" y="31"/>
                    <a:pt x="105" y="48"/>
                    <a:pt x="105" y="69"/>
                  </a:cubicBezTo>
                  <a:cubicBezTo>
                    <a:pt x="105" y="95"/>
                    <a:pt x="97" y="118"/>
                    <a:pt x="82" y="139"/>
                  </a:cubicBezTo>
                  <a:cubicBezTo>
                    <a:pt x="66" y="159"/>
                    <a:pt x="42" y="174"/>
                    <a:pt x="11" y="18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84" name=""/>
            <p:cNvSpPr/>
            <p:nvPr/>
          </p:nvSpPr>
          <p:spPr>
            <a:xfrm>
              <a:off x="10739160" y="1193760"/>
              <a:ext cx="107280" cy="93960"/>
            </a:xfrm>
            <a:custGeom>
              <a:avLst/>
              <a:gdLst>
                <a:gd name="textAreaLeft" fmla="*/ 0 w 107280"/>
                <a:gd name="textAreaRight" fmla="*/ 107640 w 107280"/>
                <a:gd name="textAreaTop" fmla="*/ 0 h 93960"/>
                <a:gd name="textAreaBottom" fmla="*/ 94320 h 93960"/>
              </a:gdLst>
              <a:ahLst/>
              <a:rect l="textAreaLeft" t="textAreaTop" r="textAreaRight" b="textAreaBottom"/>
              <a:pathLst>
                <a:path w="299" h="262">
                  <a:moveTo>
                    <a:pt x="0" y="5"/>
                  </a:moveTo>
                  <a:lnTo>
                    <a:pt x="132" y="5"/>
                  </a:lnTo>
                  <a:lnTo>
                    <a:pt x="132" y="15"/>
                  </a:lnTo>
                  <a:cubicBezTo>
                    <a:pt x="121" y="16"/>
                    <a:pt x="115" y="18"/>
                    <a:pt x="111" y="24"/>
                  </a:cubicBezTo>
                  <a:cubicBezTo>
                    <a:pt x="108" y="29"/>
                    <a:pt x="106" y="40"/>
                    <a:pt x="106" y="56"/>
                  </a:cubicBezTo>
                  <a:lnTo>
                    <a:pt x="106" y="119"/>
                  </a:lnTo>
                  <a:cubicBezTo>
                    <a:pt x="126" y="119"/>
                    <a:pt x="141" y="116"/>
                    <a:pt x="148" y="109"/>
                  </a:cubicBezTo>
                  <a:cubicBezTo>
                    <a:pt x="156" y="103"/>
                    <a:pt x="163" y="90"/>
                    <a:pt x="170" y="71"/>
                  </a:cubicBezTo>
                  <a:cubicBezTo>
                    <a:pt x="180" y="45"/>
                    <a:pt x="191" y="26"/>
                    <a:pt x="201" y="16"/>
                  </a:cubicBezTo>
                  <a:cubicBezTo>
                    <a:pt x="211" y="5"/>
                    <a:pt x="224" y="0"/>
                    <a:pt x="241" y="0"/>
                  </a:cubicBezTo>
                  <a:cubicBezTo>
                    <a:pt x="256" y="0"/>
                    <a:pt x="269" y="4"/>
                    <a:pt x="279" y="13"/>
                  </a:cubicBezTo>
                  <a:cubicBezTo>
                    <a:pt x="290" y="21"/>
                    <a:pt x="296" y="32"/>
                    <a:pt x="296" y="45"/>
                  </a:cubicBezTo>
                  <a:cubicBezTo>
                    <a:pt x="296" y="55"/>
                    <a:pt x="293" y="64"/>
                    <a:pt x="286" y="71"/>
                  </a:cubicBezTo>
                  <a:cubicBezTo>
                    <a:pt x="280" y="79"/>
                    <a:pt x="272" y="82"/>
                    <a:pt x="262" y="82"/>
                  </a:cubicBezTo>
                  <a:cubicBezTo>
                    <a:pt x="241" y="82"/>
                    <a:pt x="230" y="72"/>
                    <a:pt x="230" y="50"/>
                  </a:cubicBezTo>
                  <a:cubicBezTo>
                    <a:pt x="230" y="36"/>
                    <a:pt x="226" y="28"/>
                    <a:pt x="220" y="28"/>
                  </a:cubicBezTo>
                  <a:cubicBezTo>
                    <a:pt x="211" y="28"/>
                    <a:pt x="201" y="41"/>
                    <a:pt x="191" y="66"/>
                  </a:cubicBezTo>
                  <a:cubicBezTo>
                    <a:pt x="184" y="86"/>
                    <a:pt x="178" y="99"/>
                    <a:pt x="175" y="104"/>
                  </a:cubicBezTo>
                  <a:cubicBezTo>
                    <a:pt x="173" y="110"/>
                    <a:pt x="167" y="115"/>
                    <a:pt x="160" y="122"/>
                  </a:cubicBezTo>
                  <a:cubicBezTo>
                    <a:pt x="179" y="126"/>
                    <a:pt x="192" y="131"/>
                    <a:pt x="201" y="137"/>
                  </a:cubicBezTo>
                  <a:cubicBezTo>
                    <a:pt x="209" y="143"/>
                    <a:pt x="220" y="158"/>
                    <a:pt x="234" y="180"/>
                  </a:cubicBezTo>
                  <a:lnTo>
                    <a:pt x="258" y="219"/>
                  </a:lnTo>
                  <a:cubicBezTo>
                    <a:pt x="271" y="240"/>
                    <a:pt x="285" y="251"/>
                    <a:pt x="299" y="252"/>
                  </a:cubicBezTo>
                  <a:lnTo>
                    <a:pt x="299" y="262"/>
                  </a:lnTo>
                  <a:lnTo>
                    <a:pt x="198" y="262"/>
                  </a:lnTo>
                  <a:lnTo>
                    <a:pt x="120" y="137"/>
                  </a:lnTo>
                  <a:lnTo>
                    <a:pt x="106" y="137"/>
                  </a:lnTo>
                  <a:lnTo>
                    <a:pt x="106" y="208"/>
                  </a:lnTo>
                  <a:cubicBezTo>
                    <a:pt x="106" y="225"/>
                    <a:pt x="108" y="236"/>
                    <a:pt x="112" y="242"/>
                  </a:cubicBezTo>
                  <a:cubicBezTo>
                    <a:pt x="116" y="248"/>
                    <a:pt x="123" y="252"/>
                    <a:pt x="132" y="252"/>
                  </a:cubicBezTo>
                  <a:lnTo>
                    <a:pt x="132" y="262"/>
                  </a:lnTo>
                  <a:lnTo>
                    <a:pt x="0" y="262"/>
                  </a:lnTo>
                  <a:lnTo>
                    <a:pt x="0" y="252"/>
                  </a:lnTo>
                  <a:cubicBezTo>
                    <a:pt x="9" y="252"/>
                    <a:pt x="16" y="250"/>
                    <a:pt x="21" y="245"/>
                  </a:cubicBezTo>
                  <a:cubicBezTo>
                    <a:pt x="26" y="241"/>
                    <a:pt x="29" y="230"/>
                    <a:pt x="29" y="211"/>
                  </a:cubicBezTo>
                  <a:lnTo>
                    <a:pt x="29" y="61"/>
                  </a:lnTo>
                  <a:cubicBezTo>
                    <a:pt x="29" y="44"/>
                    <a:pt x="27" y="32"/>
                    <a:pt x="23" y="25"/>
                  </a:cubicBezTo>
                  <a:cubicBezTo>
                    <a:pt x="18" y="19"/>
                    <a:pt x="11" y="15"/>
                    <a:pt x="0" y="15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885" name=""/>
            <p:cNvSpPr/>
            <p:nvPr/>
          </p:nvSpPr>
          <p:spPr>
            <a:xfrm>
              <a:off x="10856160" y="1195560"/>
              <a:ext cx="123120" cy="92160"/>
            </a:xfrm>
            <a:custGeom>
              <a:avLst/>
              <a:gdLst>
                <a:gd name="textAreaLeft" fmla="*/ 0 w 123120"/>
                <a:gd name="textAreaRight" fmla="*/ 123480 w 123120"/>
                <a:gd name="textAreaTop" fmla="*/ 0 h 92160"/>
                <a:gd name="textAreaBottom" fmla="*/ 92520 h 92160"/>
              </a:gdLst>
              <a:ahLst/>
              <a:rect l="textAreaLeft" t="textAreaTop" r="textAreaRight" b="textAreaBottom"/>
              <a:pathLst>
                <a:path w="343" h="257">
                  <a:moveTo>
                    <a:pt x="0" y="0"/>
                  </a:moveTo>
                  <a:lnTo>
                    <a:pt x="107" y="0"/>
                  </a:lnTo>
                  <a:lnTo>
                    <a:pt x="173" y="159"/>
                  </a:lnTo>
                  <a:lnTo>
                    <a:pt x="239" y="0"/>
                  </a:lnTo>
                  <a:lnTo>
                    <a:pt x="343" y="0"/>
                  </a:lnTo>
                  <a:lnTo>
                    <a:pt x="343" y="10"/>
                  </a:lnTo>
                  <a:cubicBezTo>
                    <a:pt x="333" y="11"/>
                    <a:pt x="326" y="14"/>
                    <a:pt x="322" y="19"/>
                  </a:cubicBezTo>
                  <a:cubicBezTo>
                    <a:pt x="317" y="24"/>
                    <a:pt x="315" y="34"/>
                    <a:pt x="315" y="48"/>
                  </a:cubicBezTo>
                  <a:lnTo>
                    <a:pt x="315" y="208"/>
                  </a:lnTo>
                  <a:cubicBezTo>
                    <a:pt x="315" y="223"/>
                    <a:pt x="317" y="232"/>
                    <a:pt x="321" y="238"/>
                  </a:cubicBezTo>
                  <a:cubicBezTo>
                    <a:pt x="325" y="243"/>
                    <a:pt x="333" y="246"/>
                    <a:pt x="343" y="247"/>
                  </a:cubicBezTo>
                  <a:lnTo>
                    <a:pt x="343" y="257"/>
                  </a:lnTo>
                  <a:lnTo>
                    <a:pt x="207" y="257"/>
                  </a:lnTo>
                  <a:lnTo>
                    <a:pt x="207" y="247"/>
                  </a:lnTo>
                  <a:cubicBezTo>
                    <a:pt x="219" y="247"/>
                    <a:pt x="227" y="244"/>
                    <a:pt x="231" y="238"/>
                  </a:cubicBezTo>
                  <a:cubicBezTo>
                    <a:pt x="236" y="232"/>
                    <a:pt x="238" y="222"/>
                    <a:pt x="238" y="208"/>
                  </a:cubicBezTo>
                  <a:lnTo>
                    <a:pt x="238" y="43"/>
                  </a:lnTo>
                  <a:lnTo>
                    <a:pt x="148" y="257"/>
                  </a:lnTo>
                  <a:lnTo>
                    <a:pt x="134" y="257"/>
                  </a:lnTo>
                  <a:lnTo>
                    <a:pt x="46" y="46"/>
                  </a:lnTo>
                  <a:lnTo>
                    <a:pt x="46" y="212"/>
                  </a:lnTo>
                  <a:cubicBezTo>
                    <a:pt x="46" y="224"/>
                    <a:pt x="48" y="233"/>
                    <a:pt x="52" y="238"/>
                  </a:cubicBezTo>
                  <a:cubicBezTo>
                    <a:pt x="56" y="244"/>
                    <a:pt x="64" y="247"/>
                    <a:pt x="76" y="247"/>
                  </a:cubicBezTo>
                  <a:lnTo>
                    <a:pt x="76" y="257"/>
                  </a:lnTo>
                  <a:lnTo>
                    <a:pt x="0" y="257"/>
                  </a:lnTo>
                  <a:lnTo>
                    <a:pt x="0" y="247"/>
                  </a:lnTo>
                  <a:cubicBezTo>
                    <a:pt x="10" y="247"/>
                    <a:pt x="18" y="244"/>
                    <a:pt x="22" y="238"/>
                  </a:cubicBezTo>
                  <a:cubicBezTo>
                    <a:pt x="26" y="233"/>
                    <a:pt x="28" y="224"/>
                    <a:pt x="28" y="210"/>
                  </a:cubicBezTo>
                  <a:lnTo>
                    <a:pt x="28" y="46"/>
                  </a:lnTo>
                  <a:cubicBezTo>
                    <a:pt x="28" y="33"/>
                    <a:pt x="26" y="24"/>
                    <a:pt x="22" y="19"/>
                  </a:cubicBezTo>
                  <a:cubicBezTo>
                    <a:pt x="18" y="14"/>
                    <a:pt x="10" y="11"/>
                    <a:pt x="0" y="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rIns="0" tIns="0" bIns="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600" spc="-1" strike="noStrike">
                <a:solidFill>
                  <a:srgbClr val="000000"/>
                </a:solidFill>
                <a:latin typeface="Times New Roman"/>
              </a:endParaRPr>
            </a:p>
          </p:txBody>
        </p:sp>
      </p:grpSp>
      <p:graphicFrame>
        <p:nvGraphicFramePr>
          <p:cNvPr id="886" name=""/>
          <p:cNvGraphicFramePr/>
          <p:nvPr/>
        </p:nvGraphicFramePr>
        <p:xfrm>
          <a:off x="7380000" y="3960000"/>
          <a:ext cx="4698000" cy="2699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87" name="Группа 2"/>
          <p:cNvGrpSpPr/>
          <p:nvPr/>
        </p:nvGrpSpPr>
        <p:grpSpPr>
          <a:xfrm>
            <a:off x="405000" y="180000"/>
            <a:ext cx="416160" cy="412200"/>
            <a:chOff x="405000" y="180000"/>
            <a:chExt cx="416160" cy="412200"/>
          </a:xfrm>
        </p:grpSpPr>
        <p:sp>
          <p:nvSpPr>
            <p:cNvPr id="888" name="Прямоугольник 7"/>
            <p:cNvSpPr/>
            <p:nvPr/>
          </p:nvSpPr>
          <p:spPr>
            <a:xfrm>
              <a:off x="405000" y="180000"/>
              <a:ext cx="39240" cy="349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600" rIns="126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grpSp>
          <p:nvGrpSpPr>
            <p:cNvPr id="889" name="Группа 10"/>
            <p:cNvGrpSpPr/>
            <p:nvPr/>
          </p:nvGrpSpPr>
          <p:grpSpPr>
            <a:xfrm>
              <a:off x="558720" y="180000"/>
              <a:ext cx="38880" cy="349560"/>
              <a:chOff x="558720" y="180000"/>
              <a:chExt cx="38880" cy="349560"/>
            </a:xfrm>
          </p:grpSpPr>
          <p:sp>
            <p:nvSpPr>
              <p:cNvPr id="890" name="Прямоугольник 8"/>
              <p:cNvSpPr/>
              <p:nvPr/>
            </p:nvSpPr>
            <p:spPr>
              <a:xfrm>
                <a:off x="558720" y="180000"/>
                <a:ext cx="38880" cy="87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891" name="Прямоугольник 12"/>
              <p:cNvSpPr/>
              <p:nvPr/>
            </p:nvSpPr>
            <p:spPr>
              <a:xfrm>
                <a:off x="558720" y="442800"/>
                <a:ext cx="38880" cy="86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892" name="Прямоугольник 15"/>
              <p:cNvSpPr/>
              <p:nvPr/>
            </p:nvSpPr>
            <p:spPr>
              <a:xfrm>
                <a:off x="558720" y="312120"/>
                <a:ext cx="38880" cy="86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</p:grpSp>
        <p:grpSp>
          <p:nvGrpSpPr>
            <p:cNvPr id="893" name="Группа 80"/>
            <p:cNvGrpSpPr/>
            <p:nvPr/>
          </p:nvGrpSpPr>
          <p:grpSpPr>
            <a:xfrm>
              <a:off x="650880" y="180000"/>
              <a:ext cx="170280" cy="412200"/>
              <a:chOff x="650880" y="180000"/>
              <a:chExt cx="170280" cy="412200"/>
            </a:xfrm>
          </p:grpSpPr>
          <p:sp>
            <p:nvSpPr>
              <p:cNvPr id="894" name="Прямоугольник 17"/>
              <p:cNvSpPr/>
              <p:nvPr/>
            </p:nvSpPr>
            <p:spPr>
              <a:xfrm>
                <a:off x="713160" y="180000"/>
                <a:ext cx="38880" cy="190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45000" bIns="45000" anchor="ctr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grpSp>
            <p:nvGrpSpPr>
              <p:cNvPr id="895" name="Группа 83"/>
              <p:cNvGrpSpPr/>
              <p:nvPr/>
            </p:nvGrpSpPr>
            <p:grpSpPr>
              <a:xfrm>
                <a:off x="650880" y="421920"/>
                <a:ext cx="170280" cy="170280"/>
                <a:chOff x="650880" y="421920"/>
                <a:chExt cx="170280" cy="170280"/>
              </a:xfrm>
            </p:grpSpPr>
            <p:sp>
              <p:nvSpPr>
                <p:cNvPr id="896" name="Прямоугольник 18"/>
                <p:cNvSpPr/>
                <p:nvPr/>
              </p:nvSpPr>
              <p:spPr>
                <a:xfrm>
                  <a:off x="713160" y="421920"/>
                  <a:ext cx="3888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897" name="Прямоугольник 20"/>
                <p:cNvSpPr/>
                <p:nvPr/>
              </p:nvSpPr>
              <p:spPr>
                <a:xfrm rot="5400000">
                  <a:off x="716400" y="421560"/>
                  <a:ext cx="3924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pPr>
                    <a:lnSpc>
                      <a:spcPct val="100000"/>
                    </a:lnSpc>
                  </a:pPr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</p:grpSp>
      <p:sp>
        <p:nvSpPr>
          <p:cNvPr id="898" name="Прямоугольник 22"/>
          <p:cNvSpPr/>
          <p:nvPr/>
        </p:nvSpPr>
        <p:spPr>
          <a:xfrm>
            <a:off x="821520" y="0"/>
            <a:ext cx="8538480" cy="719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2000" spc="-1" strike="noStrike">
                <a:solidFill>
                  <a:schemeClr val="lt1"/>
                </a:solidFill>
                <a:latin typeface="Inter black"/>
              </a:rPr>
              <a:t>Управление городского хозяйства города Калуги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Круг: прозрачная заливка 2"/>
          <p:cNvSpPr/>
          <p:nvPr/>
        </p:nvSpPr>
        <p:spPr>
          <a:xfrm>
            <a:off x="10166760" y="-2479680"/>
            <a:ext cx="4065480" cy="4065480"/>
          </a:xfrm>
          <a:prstGeom prst="donut">
            <a:avLst>
              <a:gd name="adj" fmla="val 15006"/>
            </a:avLst>
          </a:prstGeom>
          <a:solidFill>
            <a:srgbClr val="2154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cxnSp>
        <p:nvCxnSpPr>
          <p:cNvPr id="900" name="Прямая соединительная линия 73"/>
          <p:cNvCxnSpPr/>
          <p:nvPr/>
        </p:nvCxnSpPr>
        <p:spPr>
          <a:xfrm>
            <a:off x="6679800" y="5632920"/>
            <a:ext cx="2520" cy="1195560"/>
          </a:xfrm>
          <a:prstGeom prst="straightConnector1">
            <a:avLst/>
          </a:prstGeom>
          <a:ln cap="rnd" w="19050">
            <a:solidFill>
              <a:srgbClr val="233b3b">
                <a:alpha val="0"/>
              </a:srgbClr>
            </a:solidFill>
            <a:round/>
          </a:ln>
        </p:spPr>
      </p:cxnSp>
      <p:cxnSp>
        <p:nvCxnSpPr>
          <p:cNvPr id="901" name="Прямая соединительная линия 74"/>
          <p:cNvCxnSpPr/>
          <p:nvPr/>
        </p:nvCxnSpPr>
        <p:spPr>
          <a:xfrm>
            <a:off x="5563440" y="5155920"/>
            <a:ext cx="2520" cy="1672560"/>
          </a:xfrm>
          <a:prstGeom prst="straightConnector1">
            <a:avLst/>
          </a:prstGeom>
          <a:ln cap="rnd" w="19050">
            <a:solidFill>
              <a:srgbClr val="233b3b">
                <a:alpha val="0"/>
              </a:srgbClr>
            </a:solidFill>
            <a:round/>
          </a:ln>
        </p:spPr>
      </p:cxnSp>
      <p:grpSp>
        <p:nvGrpSpPr>
          <p:cNvPr id="902" name="Группа 89"/>
          <p:cNvGrpSpPr/>
          <p:nvPr/>
        </p:nvGrpSpPr>
        <p:grpSpPr>
          <a:xfrm>
            <a:off x="4982400" y="4618800"/>
            <a:ext cx="43200" cy="1690560"/>
            <a:chOff x="4982400" y="4618800"/>
            <a:chExt cx="43200" cy="1690560"/>
          </a:xfrm>
        </p:grpSpPr>
        <p:cxnSp>
          <p:nvCxnSpPr>
            <p:cNvPr id="903" name="Прямая соединительная линия 77"/>
            <p:cNvCxnSpPr/>
            <p:nvPr/>
          </p:nvCxnSpPr>
          <p:spPr>
            <a:xfrm>
              <a:off x="5005080" y="461880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04" name="Овал 23"/>
            <p:cNvSpPr/>
            <p:nvPr/>
          </p:nvSpPr>
          <p:spPr>
            <a:xfrm>
              <a:off x="4982400" y="626616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05" name="Группа 90"/>
          <p:cNvGrpSpPr/>
          <p:nvPr/>
        </p:nvGrpSpPr>
        <p:grpSpPr>
          <a:xfrm>
            <a:off x="4401360" y="5164920"/>
            <a:ext cx="43200" cy="1690560"/>
            <a:chOff x="4401360" y="5164920"/>
            <a:chExt cx="43200" cy="1690560"/>
          </a:xfrm>
        </p:grpSpPr>
        <p:cxnSp>
          <p:nvCxnSpPr>
            <p:cNvPr id="906" name="Прямая соединительная линия 79"/>
            <p:cNvCxnSpPr/>
            <p:nvPr/>
          </p:nvCxnSpPr>
          <p:spPr>
            <a:xfrm>
              <a:off x="4424040" y="516492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07" name="Овал 74"/>
            <p:cNvSpPr/>
            <p:nvPr/>
          </p:nvSpPr>
          <p:spPr>
            <a:xfrm>
              <a:off x="4401360" y="6812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08" name="Группа 91"/>
          <p:cNvGrpSpPr/>
          <p:nvPr/>
        </p:nvGrpSpPr>
        <p:grpSpPr>
          <a:xfrm>
            <a:off x="3819960" y="5164920"/>
            <a:ext cx="43200" cy="1690560"/>
            <a:chOff x="3819960" y="5164920"/>
            <a:chExt cx="43200" cy="1690560"/>
          </a:xfrm>
        </p:grpSpPr>
        <p:cxnSp>
          <p:nvCxnSpPr>
            <p:cNvPr id="909" name="Прямая соединительная линия 81"/>
            <p:cNvCxnSpPr/>
            <p:nvPr/>
          </p:nvCxnSpPr>
          <p:spPr>
            <a:xfrm>
              <a:off x="3842640" y="516492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10" name="Овал 75"/>
            <p:cNvSpPr/>
            <p:nvPr/>
          </p:nvSpPr>
          <p:spPr>
            <a:xfrm>
              <a:off x="3819960" y="6812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11" name="Группа 92"/>
          <p:cNvGrpSpPr/>
          <p:nvPr/>
        </p:nvGrpSpPr>
        <p:grpSpPr>
          <a:xfrm>
            <a:off x="3238920" y="4902480"/>
            <a:ext cx="43200" cy="1690560"/>
            <a:chOff x="3238920" y="4902480"/>
            <a:chExt cx="43200" cy="1690560"/>
          </a:xfrm>
        </p:grpSpPr>
        <p:cxnSp>
          <p:nvCxnSpPr>
            <p:cNvPr id="912" name="Прямая соединительная линия 82"/>
            <p:cNvCxnSpPr/>
            <p:nvPr/>
          </p:nvCxnSpPr>
          <p:spPr>
            <a:xfrm>
              <a:off x="3261600" y="490248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13" name="Овал 77"/>
            <p:cNvSpPr/>
            <p:nvPr/>
          </p:nvSpPr>
          <p:spPr>
            <a:xfrm>
              <a:off x="3238920" y="65498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14" name="Группа 93"/>
          <p:cNvGrpSpPr/>
          <p:nvPr/>
        </p:nvGrpSpPr>
        <p:grpSpPr>
          <a:xfrm>
            <a:off x="2657880" y="5191560"/>
            <a:ext cx="43200" cy="1690560"/>
            <a:chOff x="2657880" y="5191560"/>
            <a:chExt cx="43200" cy="1690560"/>
          </a:xfrm>
        </p:grpSpPr>
        <p:cxnSp>
          <p:nvCxnSpPr>
            <p:cNvPr id="915" name="Прямая соединительная линия 84"/>
            <p:cNvCxnSpPr/>
            <p:nvPr/>
          </p:nvCxnSpPr>
          <p:spPr>
            <a:xfrm>
              <a:off x="2680560" y="519156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16" name="Овал 78"/>
            <p:cNvSpPr/>
            <p:nvPr/>
          </p:nvSpPr>
          <p:spPr>
            <a:xfrm>
              <a:off x="2657880" y="68389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17" name="Группа 94"/>
          <p:cNvGrpSpPr/>
          <p:nvPr/>
        </p:nvGrpSpPr>
        <p:grpSpPr>
          <a:xfrm>
            <a:off x="1495440" y="4190760"/>
            <a:ext cx="43200" cy="1716480"/>
            <a:chOff x="1495440" y="4190760"/>
            <a:chExt cx="43200" cy="1716480"/>
          </a:xfrm>
        </p:grpSpPr>
        <p:cxnSp>
          <p:nvCxnSpPr>
            <p:cNvPr id="918" name="Прямая соединительная линия 85"/>
            <p:cNvCxnSpPr/>
            <p:nvPr/>
          </p:nvCxnSpPr>
          <p:spPr>
            <a:xfrm>
              <a:off x="1518120" y="419076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19" name="Овал 80"/>
            <p:cNvSpPr/>
            <p:nvPr/>
          </p:nvSpPr>
          <p:spPr>
            <a:xfrm>
              <a:off x="1495440" y="58640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20" name="Группа 96"/>
          <p:cNvGrpSpPr/>
          <p:nvPr/>
        </p:nvGrpSpPr>
        <p:grpSpPr>
          <a:xfrm>
            <a:off x="914400" y="5038920"/>
            <a:ext cx="43200" cy="1716480"/>
            <a:chOff x="914400" y="5038920"/>
            <a:chExt cx="43200" cy="1716480"/>
          </a:xfrm>
        </p:grpSpPr>
        <p:cxnSp>
          <p:nvCxnSpPr>
            <p:cNvPr id="921" name="Прямая соединительная линия 87"/>
            <p:cNvCxnSpPr/>
            <p:nvPr/>
          </p:nvCxnSpPr>
          <p:spPr>
            <a:xfrm>
              <a:off x="937080" y="503892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22" name="Овал 82"/>
            <p:cNvSpPr/>
            <p:nvPr/>
          </p:nvSpPr>
          <p:spPr>
            <a:xfrm>
              <a:off x="914400" y="67122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23" name="Группа 97"/>
          <p:cNvGrpSpPr/>
          <p:nvPr/>
        </p:nvGrpSpPr>
        <p:grpSpPr>
          <a:xfrm>
            <a:off x="333360" y="4824360"/>
            <a:ext cx="43200" cy="1716480"/>
            <a:chOff x="333360" y="4824360"/>
            <a:chExt cx="43200" cy="1716480"/>
          </a:xfrm>
        </p:grpSpPr>
        <p:cxnSp>
          <p:nvCxnSpPr>
            <p:cNvPr id="924" name="Прямая соединительная линия 88"/>
            <p:cNvCxnSpPr/>
            <p:nvPr/>
          </p:nvCxnSpPr>
          <p:spPr>
            <a:xfrm>
              <a:off x="356040" y="482436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25" name="Овал 83"/>
            <p:cNvSpPr/>
            <p:nvPr/>
          </p:nvSpPr>
          <p:spPr>
            <a:xfrm>
              <a:off x="333360" y="64976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26" name="Группа 98"/>
          <p:cNvGrpSpPr/>
          <p:nvPr/>
        </p:nvGrpSpPr>
        <p:grpSpPr>
          <a:xfrm>
            <a:off x="6098760" y="5162400"/>
            <a:ext cx="43200" cy="1690200"/>
            <a:chOff x="6098760" y="5162400"/>
            <a:chExt cx="43200" cy="1690200"/>
          </a:xfrm>
        </p:grpSpPr>
        <p:cxnSp>
          <p:nvCxnSpPr>
            <p:cNvPr id="927" name="Прямая соединительная линия 90"/>
            <p:cNvCxnSpPr/>
            <p:nvPr/>
          </p:nvCxnSpPr>
          <p:spPr>
            <a:xfrm>
              <a:off x="6121440" y="5162400"/>
              <a:ext cx="2520" cy="1672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28" name="Овал 85"/>
            <p:cNvSpPr/>
            <p:nvPr/>
          </p:nvSpPr>
          <p:spPr>
            <a:xfrm>
              <a:off x="6098760" y="68094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29" name="Группа 100"/>
          <p:cNvGrpSpPr/>
          <p:nvPr/>
        </p:nvGrpSpPr>
        <p:grpSpPr>
          <a:xfrm>
            <a:off x="7215480" y="5778360"/>
            <a:ext cx="43200" cy="1074240"/>
            <a:chOff x="7215480" y="5778360"/>
            <a:chExt cx="43200" cy="1074240"/>
          </a:xfrm>
        </p:grpSpPr>
        <p:cxnSp>
          <p:nvCxnSpPr>
            <p:cNvPr id="930" name="Прямая соединительная линия 91"/>
            <p:cNvCxnSpPr/>
            <p:nvPr/>
          </p:nvCxnSpPr>
          <p:spPr>
            <a:xfrm>
              <a:off x="7238160" y="5778360"/>
              <a:ext cx="2520" cy="10562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31" name="Овал 86"/>
            <p:cNvSpPr/>
            <p:nvPr/>
          </p:nvSpPr>
          <p:spPr>
            <a:xfrm>
              <a:off x="7215480" y="68094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32" name="Группа 101"/>
          <p:cNvGrpSpPr/>
          <p:nvPr/>
        </p:nvGrpSpPr>
        <p:grpSpPr>
          <a:xfrm>
            <a:off x="7796520" y="4803480"/>
            <a:ext cx="43200" cy="1906200"/>
            <a:chOff x="7796520" y="4803480"/>
            <a:chExt cx="43200" cy="1906200"/>
          </a:xfrm>
        </p:grpSpPr>
        <p:cxnSp>
          <p:nvCxnSpPr>
            <p:cNvPr id="933" name="Прямая соединительная линия 92"/>
            <p:cNvCxnSpPr/>
            <p:nvPr/>
          </p:nvCxnSpPr>
          <p:spPr>
            <a:xfrm>
              <a:off x="7819200" y="4803480"/>
              <a:ext cx="2520" cy="1888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34" name="Овал 88"/>
            <p:cNvSpPr/>
            <p:nvPr/>
          </p:nvSpPr>
          <p:spPr>
            <a:xfrm>
              <a:off x="7796520" y="66664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35" name="Группа 102"/>
          <p:cNvGrpSpPr/>
          <p:nvPr/>
        </p:nvGrpSpPr>
        <p:grpSpPr>
          <a:xfrm>
            <a:off x="8377560" y="4940640"/>
            <a:ext cx="43200" cy="1905840"/>
            <a:chOff x="8377560" y="4940640"/>
            <a:chExt cx="43200" cy="1905840"/>
          </a:xfrm>
        </p:grpSpPr>
        <p:cxnSp>
          <p:nvCxnSpPr>
            <p:cNvPr id="936" name="Прямая соединительная линия 93"/>
            <p:cNvCxnSpPr/>
            <p:nvPr/>
          </p:nvCxnSpPr>
          <p:spPr>
            <a:xfrm>
              <a:off x="8400240" y="4940640"/>
              <a:ext cx="2520" cy="18878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37" name="Овал 89"/>
            <p:cNvSpPr/>
            <p:nvPr/>
          </p:nvSpPr>
          <p:spPr>
            <a:xfrm>
              <a:off x="8377560" y="6803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38" name="Группа 104"/>
          <p:cNvGrpSpPr/>
          <p:nvPr/>
        </p:nvGrpSpPr>
        <p:grpSpPr>
          <a:xfrm>
            <a:off x="8958600" y="4237560"/>
            <a:ext cx="43200" cy="1905840"/>
            <a:chOff x="8958600" y="4237560"/>
            <a:chExt cx="43200" cy="1905840"/>
          </a:xfrm>
        </p:grpSpPr>
        <p:cxnSp>
          <p:nvCxnSpPr>
            <p:cNvPr id="939" name="Прямая соединительная линия 94"/>
            <p:cNvCxnSpPr/>
            <p:nvPr/>
          </p:nvCxnSpPr>
          <p:spPr>
            <a:xfrm>
              <a:off x="8981280" y="4237560"/>
              <a:ext cx="2520" cy="18878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40" name="Овал 91"/>
            <p:cNvSpPr/>
            <p:nvPr/>
          </p:nvSpPr>
          <p:spPr>
            <a:xfrm>
              <a:off x="8958600" y="61002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41" name="Группа 105"/>
          <p:cNvGrpSpPr/>
          <p:nvPr/>
        </p:nvGrpSpPr>
        <p:grpSpPr>
          <a:xfrm>
            <a:off x="9540000" y="4945320"/>
            <a:ext cx="43200" cy="1906200"/>
            <a:chOff x="9540000" y="4945320"/>
            <a:chExt cx="43200" cy="1906200"/>
          </a:xfrm>
        </p:grpSpPr>
        <p:cxnSp>
          <p:nvCxnSpPr>
            <p:cNvPr id="942" name="Прямая соединительная линия 95"/>
            <p:cNvCxnSpPr/>
            <p:nvPr/>
          </p:nvCxnSpPr>
          <p:spPr>
            <a:xfrm>
              <a:off x="9562680" y="4945320"/>
              <a:ext cx="2520" cy="1888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43" name="Овал 92"/>
            <p:cNvSpPr/>
            <p:nvPr/>
          </p:nvSpPr>
          <p:spPr>
            <a:xfrm>
              <a:off x="954000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44" name="Группа 106"/>
          <p:cNvGrpSpPr/>
          <p:nvPr/>
        </p:nvGrpSpPr>
        <p:grpSpPr>
          <a:xfrm>
            <a:off x="10121040" y="5454000"/>
            <a:ext cx="43200" cy="1397520"/>
            <a:chOff x="10121040" y="5454000"/>
            <a:chExt cx="43200" cy="1397520"/>
          </a:xfrm>
        </p:grpSpPr>
        <p:cxnSp>
          <p:nvCxnSpPr>
            <p:cNvPr id="945" name="Прямая соединительная линия 97"/>
            <p:cNvCxnSpPr/>
            <p:nvPr/>
          </p:nvCxnSpPr>
          <p:spPr>
            <a:xfrm>
              <a:off x="10143720" y="5454000"/>
              <a:ext cx="2520" cy="137952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46" name="Овал 93"/>
            <p:cNvSpPr/>
            <p:nvPr/>
          </p:nvSpPr>
          <p:spPr>
            <a:xfrm>
              <a:off x="1012104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47" name="Группа 107"/>
          <p:cNvGrpSpPr/>
          <p:nvPr/>
        </p:nvGrpSpPr>
        <p:grpSpPr>
          <a:xfrm>
            <a:off x="10702080" y="5922720"/>
            <a:ext cx="43200" cy="928800"/>
            <a:chOff x="10702080" y="5922720"/>
            <a:chExt cx="43200" cy="928800"/>
          </a:xfrm>
        </p:grpSpPr>
        <p:cxnSp>
          <p:nvCxnSpPr>
            <p:cNvPr id="948" name="Прямая соединительная линия 98"/>
            <p:cNvCxnSpPr/>
            <p:nvPr/>
          </p:nvCxnSpPr>
          <p:spPr>
            <a:xfrm>
              <a:off x="10724760" y="5922720"/>
              <a:ext cx="2520" cy="9108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49" name="Овал 94"/>
            <p:cNvSpPr/>
            <p:nvPr/>
          </p:nvSpPr>
          <p:spPr>
            <a:xfrm>
              <a:off x="1070208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50" name="Группа 108"/>
          <p:cNvGrpSpPr/>
          <p:nvPr/>
        </p:nvGrpSpPr>
        <p:grpSpPr>
          <a:xfrm>
            <a:off x="11283120" y="4999320"/>
            <a:ext cx="43200" cy="1852200"/>
            <a:chOff x="11283120" y="4999320"/>
            <a:chExt cx="43200" cy="1852200"/>
          </a:xfrm>
        </p:grpSpPr>
        <p:cxnSp>
          <p:nvCxnSpPr>
            <p:cNvPr id="951" name="Прямая соединительная линия 99"/>
            <p:cNvCxnSpPr/>
            <p:nvPr/>
          </p:nvCxnSpPr>
          <p:spPr>
            <a:xfrm>
              <a:off x="11305800" y="4999320"/>
              <a:ext cx="2520" cy="1834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52" name="Овал 95"/>
            <p:cNvSpPr/>
            <p:nvPr/>
          </p:nvSpPr>
          <p:spPr>
            <a:xfrm>
              <a:off x="1128312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53" name="Группа 109"/>
          <p:cNvGrpSpPr/>
          <p:nvPr/>
        </p:nvGrpSpPr>
        <p:grpSpPr>
          <a:xfrm>
            <a:off x="11864520" y="5615280"/>
            <a:ext cx="43200" cy="1236240"/>
            <a:chOff x="11864520" y="5615280"/>
            <a:chExt cx="43200" cy="1236240"/>
          </a:xfrm>
        </p:grpSpPr>
        <p:cxnSp>
          <p:nvCxnSpPr>
            <p:cNvPr id="954" name="Прямая соединительная линия 101"/>
            <p:cNvCxnSpPr/>
            <p:nvPr/>
          </p:nvCxnSpPr>
          <p:spPr>
            <a:xfrm>
              <a:off x="11887200" y="5615280"/>
              <a:ext cx="2520" cy="12182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55" name="Овал 96"/>
            <p:cNvSpPr/>
            <p:nvPr/>
          </p:nvSpPr>
          <p:spPr>
            <a:xfrm>
              <a:off x="1186452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sp>
        <p:nvSpPr>
          <p:cNvPr id="956" name="Прямоугольник: скругленные углы 28"/>
          <p:cNvSpPr/>
          <p:nvPr/>
        </p:nvSpPr>
        <p:spPr>
          <a:xfrm>
            <a:off x="285120" y="540000"/>
            <a:ext cx="7424280" cy="993600"/>
          </a:xfrm>
          <a:prstGeom prst="roundRect">
            <a:avLst>
              <a:gd name="adj" fmla="val 4779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90000"/>
              </a:lnSpc>
            </a:pPr>
            <a:r>
              <a:rPr b="0" lang="ru-RU" sz="2400" spc="-1" strike="noStrike">
                <a:solidFill>
                  <a:srgbClr val="2ab1aa"/>
                </a:solidFill>
                <a:latin typeface="Inter SemiBold"/>
              </a:rPr>
              <a:t>Масштаб: </a:t>
            </a:r>
            <a:endParaRPr b="0" lang="ru-RU" sz="2400" spc="-1" strike="noStrike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957" name="Группа 110"/>
          <p:cNvGrpSpPr/>
          <p:nvPr/>
        </p:nvGrpSpPr>
        <p:grpSpPr>
          <a:xfrm>
            <a:off x="2076840" y="5737680"/>
            <a:ext cx="43200" cy="1144440"/>
            <a:chOff x="2076840" y="5737680"/>
            <a:chExt cx="43200" cy="1144440"/>
          </a:xfrm>
        </p:grpSpPr>
        <p:cxnSp>
          <p:nvCxnSpPr>
            <p:cNvPr id="958" name="Прямая соединительная линия 102"/>
            <p:cNvCxnSpPr/>
            <p:nvPr/>
          </p:nvCxnSpPr>
          <p:spPr>
            <a:xfrm>
              <a:off x="2099520" y="5737680"/>
              <a:ext cx="2520" cy="11264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959" name="Овал 98"/>
            <p:cNvSpPr/>
            <p:nvPr/>
          </p:nvSpPr>
          <p:spPr>
            <a:xfrm>
              <a:off x="2076840" y="68389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960" name="Группа 111"/>
          <p:cNvGrpSpPr/>
          <p:nvPr/>
        </p:nvGrpSpPr>
        <p:grpSpPr>
          <a:xfrm>
            <a:off x="345600" y="1440000"/>
            <a:ext cx="10454400" cy="5001480"/>
            <a:chOff x="345600" y="1440000"/>
            <a:chExt cx="10454400" cy="5001480"/>
          </a:xfrm>
        </p:grpSpPr>
        <p:sp>
          <p:nvSpPr>
            <p:cNvPr id="961" name="Прямоугольник: скругленные углы 31"/>
            <p:cNvSpPr/>
            <p:nvPr/>
          </p:nvSpPr>
          <p:spPr>
            <a:xfrm flipV="1">
              <a:off x="345600" y="1439280"/>
              <a:ext cx="10454400" cy="5001480"/>
            </a:xfrm>
            <a:prstGeom prst="roundRect">
              <a:avLst>
                <a:gd name="adj" fmla="val 3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4" spcCol="0" lIns="90000" rIns="90000" tIns="45000" bIns="450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Alef"/>
              </a:endParaRPr>
            </a:p>
          </p:txBody>
        </p:sp>
        <p:sp>
          <p:nvSpPr>
            <p:cNvPr id="962" name="TextBox 18"/>
            <p:cNvSpPr/>
            <p:nvPr/>
          </p:nvSpPr>
          <p:spPr>
            <a:xfrm>
              <a:off x="2692440" y="1555920"/>
              <a:ext cx="317736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1" lang="ru-RU" sz="2000" spc="-1" strike="noStrike">
                  <a:solidFill>
                    <a:schemeClr val="dk1"/>
                  </a:solidFill>
                  <a:latin typeface="Times New Roman"/>
                  <a:ea typeface="Inter SemiBold"/>
                </a:rPr>
                <a:t>Протяженность сетей, км.</a:t>
              </a:r>
              <a:endParaRPr b="0" lang="ru-RU" sz="2000" spc="-1" strike="noStrike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963" name="Группа 113"/>
            <p:cNvGrpSpPr/>
            <p:nvPr/>
          </p:nvGrpSpPr>
          <p:grpSpPr>
            <a:xfrm>
              <a:off x="891000" y="5222160"/>
              <a:ext cx="9704880" cy="385200"/>
              <a:chOff x="891000" y="5222160"/>
              <a:chExt cx="9704880" cy="385200"/>
            </a:xfrm>
          </p:grpSpPr>
          <p:grpSp>
            <p:nvGrpSpPr>
              <p:cNvPr id="964" name="Группа 114"/>
              <p:cNvGrpSpPr/>
              <p:nvPr/>
            </p:nvGrpSpPr>
            <p:grpSpPr>
              <a:xfrm>
                <a:off x="1801080" y="5259240"/>
                <a:ext cx="6391080" cy="348120"/>
                <a:chOff x="1801080" y="5259240"/>
                <a:chExt cx="6391080" cy="348120"/>
              </a:xfrm>
            </p:grpSpPr>
            <p:sp>
              <p:nvSpPr>
                <p:cNvPr id="965" name="Прямоугольник: скругленные углы 35"/>
                <p:cNvSpPr/>
                <p:nvPr/>
              </p:nvSpPr>
              <p:spPr>
                <a:xfrm>
                  <a:off x="1801080" y="5259240"/>
                  <a:ext cx="6391080" cy="3481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outerShdw algn="ctr" blurRad="190440" rotWithShape="0" sx="102000" sy="102000">
                    <a:schemeClr val="tx1">
                      <a:lumMod val="50000"/>
                      <a:lumOff val="50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966" name="Прямоугольник: скругленные углы 36"/>
                <p:cNvSpPr/>
                <p:nvPr/>
              </p:nvSpPr>
              <p:spPr>
                <a:xfrm>
                  <a:off x="1854000" y="5303520"/>
                  <a:ext cx="6284160" cy="25956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967" name="Прямоугольник: скругленные углы 37"/>
                <p:cNvSpPr/>
                <p:nvPr/>
              </p:nvSpPr>
              <p:spPr>
                <a:xfrm>
                  <a:off x="1854000" y="5303520"/>
                  <a:ext cx="6284160" cy="25956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968" name="TextBox 19"/>
              <p:cNvSpPr/>
              <p:nvPr/>
            </p:nvSpPr>
            <p:spPr>
              <a:xfrm>
                <a:off x="891000" y="5222160"/>
                <a:ext cx="75888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rgbClr val="000000"/>
                    </a:solidFill>
                    <a:latin typeface="Inter"/>
                    <a:ea typeface="Inter"/>
                  </a:rPr>
                  <a:t>2025</a:t>
                </a:r>
                <a:r>
                  <a:rPr b="0" lang="en-US" sz="1600" spc="-1" strike="noStrike">
                    <a:solidFill>
                      <a:schemeClr val="dk1">
                        <a:lumMod val="50000"/>
                        <a:lumOff val="50000"/>
                        <a:alpha val="60000"/>
                      </a:schemeClr>
                    </a:solidFill>
                    <a:latin typeface="Inter"/>
                    <a:ea typeface="Inter"/>
                  </a:rPr>
                  <a:t> 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969" name="TextBox 20"/>
              <p:cNvSpPr/>
              <p:nvPr/>
            </p:nvSpPr>
            <p:spPr>
              <a:xfrm>
                <a:off x="9064080" y="5222160"/>
                <a:ext cx="153180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ru-RU" sz="1600" spc="-1" strike="noStrike">
                    <a:solidFill>
                      <a:schemeClr val="dk1"/>
                    </a:solidFill>
                    <a:latin typeface="Inter SemiBold"/>
                    <a:ea typeface="Inter SemiBold"/>
                  </a:rPr>
                  <a:t>836,15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grpSp>
          <p:nvGrpSpPr>
            <p:cNvPr id="970" name="Группа 115"/>
            <p:cNvGrpSpPr/>
            <p:nvPr/>
          </p:nvGrpSpPr>
          <p:grpSpPr>
            <a:xfrm>
              <a:off x="890640" y="4597200"/>
              <a:ext cx="9699480" cy="384480"/>
              <a:chOff x="890640" y="4597200"/>
              <a:chExt cx="9699480" cy="384480"/>
            </a:xfrm>
          </p:grpSpPr>
          <p:sp>
            <p:nvSpPr>
              <p:cNvPr id="971" name="TextBox 21"/>
              <p:cNvSpPr/>
              <p:nvPr/>
            </p:nvSpPr>
            <p:spPr>
              <a:xfrm>
                <a:off x="890640" y="4597200"/>
                <a:ext cx="75888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rgbClr val="000000"/>
                    </a:solidFill>
                    <a:latin typeface="Inter"/>
                    <a:ea typeface="Inter"/>
                  </a:rPr>
                  <a:t>2024 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972" name="TextBox 22"/>
              <p:cNvSpPr/>
              <p:nvPr/>
            </p:nvSpPr>
            <p:spPr>
              <a:xfrm>
                <a:off x="9065520" y="4597200"/>
                <a:ext cx="152460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ru-RU" sz="1600" spc="-1" strike="noStrike">
                    <a:solidFill>
                      <a:schemeClr val="dk1"/>
                    </a:solidFill>
                    <a:latin typeface="Inter SemiBold"/>
                    <a:ea typeface="Inter SemiBold"/>
                  </a:rPr>
                  <a:t>817,56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grpSp>
            <p:nvGrpSpPr>
              <p:cNvPr id="973" name="Группа 116"/>
              <p:cNvGrpSpPr/>
              <p:nvPr/>
            </p:nvGrpSpPr>
            <p:grpSpPr>
              <a:xfrm>
                <a:off x="1801800" y="4633920"/>
                <a:ext cx="5810760" cy="347760"/>
                <a:chOff x="1801800" y="4633920"/>
                <a:chExt cx="5810760" cy="347760"/>
              </a:xfrm>
            </p:grpSpPr>
            <p:sp>
              <p:nvSpPr>
                <p:cNvPr id="974" name="Прямоугольник: скругленные углы 38"/>
                <p:cNvSpPr/>
                <p:nvPr/>
              </p:nvSpPr>
              <p:spPr>
                <a:xfrm>
                  <a:off x="1801800" y="4633920"/>
                  <a:ext cx="5810760" cy="34776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outerShdw algn="ctr" blurRad="190440" rotWithShape="0" sx="102000" sy="102000">
                    <a:schemeClr val="tx1">
                      <a:lumMod val="50000"/>
                      <a:lumOff val="50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975" name="Прямоугольник: скругленные углы 39"/>
                <p:cNvSpPr/>
                <p:nvPr/>
              </p:nvSpPr>
              <p:spPr>
                <a:xfrm>
                  <a:off x="1853640" y="4678560"/>
                  <a:ext cx="5713200" cy="2599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  <p:grpSp>
          <p:nvGrpSpPr>
            <p:cNvPr id="976" name="Группа 121"/>
            <p:cNvGrpSpPr/>
            <p:nvPr/>
          </p:nvGrpSpPr>
          <p:grpSpPr>
            <a:xfrm>
              <a:off x="890640" y="3971880"/>
              <a:ext cx="9694440" cy="384840"/>
              <a:chOff x="890640" y="3971880"/>
              <a:chExt cx="9694440" cy="384840"/>
            </a:xfrm>
          </p:grpSpPr>
          <p:sp>
            <p:nvSpPr>
              <p:cNvPr id="977" name="TextBox 23"/>
              <p:cNvSpPr/>
              <p:nvPr/>
            </p:nvSpPr>
            <p:spPr>
              <a:xfrm>
                <a:off x="890640" y="3971880"/>
                <a:ext cx="75888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rgbClr val="000000"/>
                    </a:solidFill>
                    <a:latin typeface="Inter"/>
                    <a:ea typeface="Inter"/>
                  </a:rPr>
                  <a:t>2023 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978" name="TextBox 24"/>
              <p:cNvSpPr/>
              <p:nvPr/>
            </p:nvSpPr>
            <p:spPr>
              <a:xfrm>
                <a:off x="9070560" y="3971880"/>
                <a:ext cx="151452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ru-RU" sz="1600" spc="-1" strike="noStrike">
                    <a:solidFill>
                      <a:schemeClr val="dk1"/>
                    </a:solidFill>
                    <a:latin typeface="Inter SemiBold"/>
                    <a:ea typeface="Inter SemiBold"/>
                  </a:rPr>
                  <a:t>776,18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grpSp>
            <p:nvGrpSpPr>
              <p:cNvPr id="979" name="Группа 124"/>
              <p:cNvGrpSpPr/>
              <p:nvPr/>
            </p:nvGrpSpPr>
            <p:grpSpPr>
              <a:xfrm>
                <a:off x="1807200" y="4008600"/>
                <a:ext cx="5225760" cy="348120"/>
                <a:chOff x="1807200" y="4008600"/>
                <a:chExt cx="5225760" cy="348120"/>
              </a:xfrm>
            </p:grpSpPr>
            <p:sp>
              <p:nvSpPr>
                <p:cNvPr id="980" name="Прямоугольник: скругленные углы 49"/>
                <p:cNvSpPr/>
                <p:nvPr/>
              </p:nvSpPr>
              <p:spPr>
                <a:xfrm>
                  <a:off x="1807200" y="4008600"/>
                  <a:ext cx="5225760" cy="3481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outerShdw algn="ctr" blurRad="190440" rotWithShape="0" sx="102000" sy="102000">
                    <a:schemeClr val="tx1">
                      <a:lumMod val="50000"/>
                      <a:lumOff val="50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981" name="Прямоугольник: скругленные углы 52"/>
                <p:cNvSpPr/>
                <p:nvPr/>
              </p:nvSpPr>
              <p:spPr>
                <a:xfrm>
                  <a:off x="1857240" y="4053240"/>
                  <a:ext cx="5137920" cy="25956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  <p:grpSp>
          <p:nvGrpSpPr>
            <p:cNvPr id="982" name="Группа 127"/>
            <p:cNvGrpSpPr/>
            <p:nvPr/>
          </p:nvGrpSpPr>
          <p:grpSpPr>
            <a:xfrm>
              <a:off x="890640" y="3346560"/>
              <a:ext cx="9655560" cy="385200"/>
              <a:chOff x="890640" y="3346560"/>
              <a:chExt cx="9655560" cy="385200"/>
            </a:xfrm>
          </p:grpSpPr>
          <p:sp>
            <p:nvSpPr>
              <p:cNvPr id="983" name="TextBox 25"/>
              <p:cNvSpPr/>
              <p:nvPr/>
            </p:nvSpPr>
            <p:spPr>
              <a:xfrm>
                <a:off x="890640" y="3346560"/>
                <a:ext cx="75888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rgbClr val="000000"/>
                    </a:solidFill>
                    <a:latin typeface="Inter"/>
                    <a:ea typeface="Inter"/>
                  </a:rPr>
                  <a:t>2022 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984" name="TextBox 26"/>
              <p:cNvSpPr/>
              <p:nvPr/>
            </p:nvSpPr>
            <p:spPr>
              <a:xfrm>
                <a:off x="9093600" y="3346560"/>
                <a:ext cx="145260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ru-RU" sz="1600" spc="-1" strike="noStrike">
                    <a:solidFill>
                      <a:schemeClr val="dk1"/>
                    </a:solidFill>
                    <a:latin typeface="Inter SemiBold"/>
                    <a:ea typeface="Inter SemiBold"/>
                  </a:rPr>
                  <a:t>721,71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grpSp>
            <p:nvGrpSpPr>
              <p:cNvPr id="985" name="Группа 128"/>
              <p:cNvGrpSpPr/>
              <p:nvPr/>
            </p:nvGrpSpPr>
            <p:grpSpPr>
              <a:xfrm>
                <a:off x="1830240" y="3383280"/>
                <a:ext cx="4912920" cy="348480"/>
                <a:chOff x="1830240" y="3383280"/>
                <a:chExt cx="4912920" cy="348480"/>
              </a:xfrm>
            </p:grpSpPr>
            <p:sp>
              <p:nvSpPr>
                <p:cNvPr id="986" name="Прямоугольник: скругленные углы 53"/>
                <p:cNvSpPr/>
                <p:nvPr/>
              </p:nvSpPr>
              <p:spPr>
                <a:xfrm>
                  <a:off x="1830240" y="3383280"/>
                  <a:ext cx="4912920" cy="3484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outerShdw algn="ctr" blurRad="190440" rotWithShape="0" sx="102000" sy="102000">
                    <a:schemeClr val="tx1">
                      <a:lumMod val="50000"/>
                      <a:lumOff val="50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987" name="Прямоугольник: скругленные углы 54"/>
                <p:cNvSpPr/>
                <p:nvPr/>
              </p:nvSpPr>
              <p:spPr>
                <a:xfrm>
                  <a:off x="1879920" y="3428280"/>
                  <a:ext cx="4830120" cy="2592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  <p:grpSp>
          <p:nvGrpSpPr>
            <p:cNvPr id="988" name="Группа 130"/>
            <p:cNvGrpSpPr/>
            <p:nvPr/>
          </p:nvGrpSpPr>
          <p:grpSpPr>
            <a:xfrm>
              <a:off x="891000" y="2691360"/>
              <a:ext cx="9707760" cy="384840"/>
              <a:chOff x="891000" y="2691360"/>
              <a:chExt cx="9707760" cy="384840"/>
            </a:xfrm>
          </p:grpSpPr>
          <p:sp>
            <p:nvSpPr>
              <p:cNvPr id="989" name="TextBox 27"/>
              <p:cNvSpPr/>
              <p:nvPr/>
            </p:nvSpPr>
            <p:spPr>
              <a:xfrm>
                <a:off x="891000" y="2691360"/>
                <a:ext cx="75888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rgbClr val="000000"/>
                    </a:solidFill>
                    <a:latin typeface="Inter"/>
                    <a:ea typeface="Inter"/>
                  </a:rPr>
                  <a:t>2021 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990" name="TextBox 28"/>
              <p:cNvSpPr/>
              <p:nvPr/>
            </p:nvSpPr>
            <p:spPr>
              <a:xfrm>
                <a:off x="9067320" y="2691360"/>
                <a:ext cx="153144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ru-RU" sz="1600" spc="-1" strike="noStrike">
                    <a:solidFill>
                      <a:schemeClr val="dk1"/>
                    </a:solidFill>
                    <a:latin typeface="Inter SemiBold"/>
                    <a:ea typeface="Inter SemiBold"/>
                  </a:rPr>
                  <a:t>698,90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grpSp>
            <p:nvGrpSpPr>
              <p:cNvPr id="991" name="Группа 131"/>
              <p:cNvGrpSpPr/>
              <p:nvPr/>
            </p:nvGrpSpPr>
            <p:grpSpPr>
              <a:xfrm>
                <a:off x="1803600" y="2728800"/>
                <a:ext cx="4650120" cy="347400"/>
                <a:chOff x="1803600" y="2728800"/>
                <a:chExt cx="4650120" cy="347400"/>
              </a:xfrm>
            </p:grpSpPr>
            <p:sp>
              <p:nvSpPr>
                <p:cNvPr id="992" name="Прямоугольник: скругленные углы 55"/>
                <p:cNvSpPr/>
                <p:nvPr/>
              </p:nvSpPr>
              <p:spPr>
                <a:xfrm>
                  <a:off x="1803600" y="2728800"/>
                  <a:ext cx="4650120" cy="3474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outerShdw algn="ctr" blurRad="190440" rotWithShape="0" sx="102000" sy="102000">
                    <a:schemeClr val="tx1">
                      <a:lumMod val="50000"/>
                      <a:lumOff val="50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993" name="Прямоугольник: скругленные углы 56"/>
                <p:cNvSpPr/>
                <p:nvPr/>
              </p:nvSpPr>
              <p:spPr>
                <a:xfrm>
                  <a:off x="1851840" y="2772000"/>
                  <a:ext cx="4564080" cy="2599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  <p:grpSp>
          <p:nvGrpSpPr>
            <p:cNvPr id="994" name="Группа 133"/>
            <p:cNvGrpSpPr/>
            <p:nvPr/>
          </p:nvGrpSpPr>
          <p:grpSpPr>
            <a:xfrm>
              <a:off x="870840" y="2095920"/>
              <a:ext cx="9682200" cy="385200"/>
              <a:chOff x="870840" y="2095920"/>
              <a:chExt cx="9682200" cy="385200"/>
            </a:xfrm>
          </p:grpSpPr>
          <p:sp>
            <p:nvSpPr>
              <p:cNvPr id="995" name="TextBox 29"/>
              <p:cNvSpPr/>
              <p:nvPr/>
            </p:nvSpPr>
            <p:spPr>
              <a:xfrm>
                <a:off x="870840" y="2095920"/>
                <a:ext cx="69480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rgbClr val="000000"/>
                    </a:solidFill>
                    <a:latin typeface="Inter"/>
                    <a:ea typeface="Inter"/>
                  </a:rPr>
                  <a:t>2020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996" name="TextBox 30"/>
              <p:cNvSpPr/>
              <p:nvPr/>
            </p:nvSpPr>
            <p:spPr>
              <a:xfrm>
                <a:off x="9090360" y="2095920"/>
                <a:ext cx="146268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ru-RU" sz="1600" spc="-1" strike="noStrike">
                    <a:solidFill>
                      <a:schemeClr val="dk1"/>
                    </a:solidFill>
                    <a:latin typeface="Inter SemiBold"/>
                    <a:ea typeface="Inter SemiBold"/>
                  </a:rPr>
                  <a:t>601,63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grpSp>
            <p:nvGrpSpPr>
              <p:cNvPr id="997" name="Группа 134"/>
              <p:cNvGrpSpPr/>
              <p:nvPr/>
            </p:nvGrpSpPr>
            <p:grpSpPr>
              <a:xfrm>
                <a:off x="1827000" y="2133000"/>
                <a:ext cx="3757320" cy="348120"/>
                <a:chOff x="1827000" y="2133000"/>
                <a:chExt cx="3757320" cy="348120"/>
              </a:xfrm>
            </p:grpSpPr>
            <p:sp>
              <p:nvSpPr>
                <p:cNvPr id="998" name="Прямоугольник: скругленные углы 57"/>
                <p:cNvSpPr/>
                <p:nvPr/>
              </p:nvSpPr>
              <p:spPr>
                <a:xfrm>
                  <a:off x="1827000" y="2133000"/>
                  <a:ext cx="3757320" cy="3481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outerShdw algn="ctr" blurRad="190440" rotWithShape="0" sx="102000" sy="102000">
                    <a:schemeClr val="tx1">
                      <a:lumMod val="50000"/>
                      <a:lumOff val="50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999" name="Прямоугольник: скругленные углы 58"/>
                <p:cNvSpPr/>
                <p:nvPr/>
              </p:nvSpPr>
              <p:spPr>
                <a:xfrm>
                  <a:off x="1878480" y="2177640"/>
                  <a:ext cx="3705840" cy="25956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>
                    <a:alpha val="50000"/>
                  </a:srgbClr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  <p:grpSp>
          <p:nvGrpSpPr>
            <p:cNvPr id="1000" name="Группа 139"/>
            <p:cNvGrpSpPr/>
            <p:nvPr/>
          </p:nvGrpSpPr>
          <p:grpSpPr>
            <a:xfrm>
              <a:off x="890640" y="5847840"/>
              <a:ext cx="9705240" cy="384120"/>
              <a:chOff x="890640" y="5847840"/>
              <a:chExt cx="9705240" cy="384120"/>
            </a:xfrm>
          </p:grpSpPr>
          <p:grpSp>
            <p:nvGrpSpPr>
              <p:cNvPr id="1001" name="Группа 142"/>
              <p:cNvGrpSpPr/>
              <p:nvPr/>
            </p:nvGrpSpPr>
            <p:grpSpPr>
              <a:xfrm>
                <a:off x="1801080" y="5884560"/>
                <a:ext cx="7141320" cy="347400"/>
                <a:chOff x="1801080" y="5884560"/>
                <a:chExt cx="7141320" cy="347400"/>
              </a:xfrm>
            </p:grpSpPr>
            <p:sp>
              <p:nvSpPr>
                <p:cNvPr id="1002" name="Прямоугольник: скругленные углы 59"/>
                <p:cNvSpPr/>
                <p:nvPr/>
              </p:nvSpPr>
              <p:spPr>
                <a:xfrm>
                  <a:off x="1801080" y="5884560"/>
                  <a:ext cx="7141320" cy="3474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/>
                </a:solidFill>
                <a:ln>
                  <a:noFill/>
                </a:ln>
                <a:effectLst>
                  <a:outerShdw algn="ctr" blurRad="190440" rotWithShape="0" sx="102000" sy="102000">
                    <a:schemeClr val="tx1">
                      <a:lumMod val="50000"/>
                      <a:lumOff val="50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1003" name="Прямоугольник: скругленные углы 60"/>
                <p:cNvSpPr/>
                <p:nvPr/>
              </p:nvSpPr>
              <p:spPr>
                <a:xfrm>
                  <a:off x="1860480" y="5928840"/>
                  <a:ext cx="7021800" cy="2599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/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1004" name="Прямоугольник: скругленные углы 61"/>
                <p:cNvSpPr/>
                <p:nvPr/>
              </p:nvSpPr>
              <p:spPr>
                <a:xfrm>
                  <a:off x="1860480" y="5928840"/>
                  <a:ext cx="7021800" cy="2599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77bc65"/>
                </a:solidFill>
                <a:ln>
                  <a:noFill/>
                </a:ln>
                <a:effectLst>
                  <a:innerShdw blurRad="114300">
                    <a:schemeClr val="tx1">
                      <a:lumMod val="50000"/>
                      <a:lumOff val="50000"/>
                    </a:schemeClr>
                  </a:inn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005" name="TextBox 31"/>
              <p:cNvSpPr/>
              <p:nvPr/>
            </p:nvSpPr>
            <p:spPr>
              <a:xfrm>
                <a:off x="890640" y="5847840"/>
                <a:ext cx="75888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rgbClr val="000000"/>
                    </a:solidFill>
                    <a:latin typeface="Inter"/>
                    <a:ea typeface="Inter"/>
                  </a:rPr>
                  <a:t>2026 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1006" name="TextBox 32"/>
              <p:cNvSpPr/>
              <p:nvPr/>
            </p:nvSpPr>
            <p:spPr>
              <a:xfrm>
                <a:off x="9064080" y="5847840"/>
                <a:ext cx="153180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ru-RU" sz="1600" spc="-1" strike="noStrike">
                    <a:solidFill>
                      <a:schemeClr val="dk1"/>
                    </a:solidFill>
                    <a:latin typeface="Inter SemiBold"/>
                    <a:ea typeface="Inter SemiBold"/>
                  </a:rPr>
                  <a:t>848,28</a:t>
                </a:r>
                <a:endParaRPr b="0" lang="ru-RU" sz="16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</p:grpSp>
      <p:grpSp>
        <p:nvGrpSpPr>
          <p:cNvPr id="1007" name="Группа 143"/>
          <p:cNvGrpSpPr/>
          <p:nvPr/>
        </p:nvGrpSpPr>
        <p:grpSpPr>
          <a:xfrm>
            <a:off x="405000" y="180000"/>
            <a:ext cx="416160" cy="412200"/>
            <a:chOff x="405000" y="180000"/>
            <a:chExt cx="416160" cy="412200"/>
          </a:xfrm>
        </p:grpSpPr>
        <p:sp>
          <p:nvSpPr>
            <p:cNvPr id="1008" name="Прямоугольник 48"/>
            <p:cNvSpPr/>
            <p:nvPr/>
          </p:nvSpPr>
          <p:spPr>
            <a:xfrm>
              <a:off x="405000" y="180000"/>
              <a:ext cx="39240" cy="349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600" rIns="12600" tIns="45000" bIns="450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grpSp>
          <p:nvGrpSpPr>
            <p:cNvPr id="1009" name="Группа 145"/>
            <p:cNvGrpSpPr/>
            <p:nvPr/>
          </p:nvGrpSpPr>
          <p:grpSpPr>
            <a:xfrm>
              <a:off x="558720" y="180000"/>
              <a:ext cx="38880" cy="349560"/>
              <a:chOff x="558720" y="180000"/>
              <a:chExt cx="38880" cy="349560"/>
            </a:xfrm>
          </p:grpSpPr>
          <p:sp>
            <p:nvSpPr>
              <p:cNvPr id="1010" name="Прямоугольник 49"/>
              <p:cNvSpPr/>
              <p:nvPr/>
            </p:nvSpPr>
            <p:spPr>
              <a:xfrm>
                <a:off x="558720" y="180000"/>
                <a:ext cx="38880" cy="87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1011" name="Прямоугольник 50"/>
              <p:cNvSpPr/>
              <p:nvPr/>
            </p:nvSpPr>
            <p:spPr>
              <a:xfrm>
                <a:off x="558720" y="442800"/>
                <a:ext cx="38880" cy="86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1012" name="Прямоугольник 51"/>
              <p:cNvSpPr/>
              <p:nvPr/>
            </p:nvSpPr>
            <p:spPr>
              <a:xfrm>
                <a:off x="558720" y="312120"/>
                <a:ext cx="38880" cy="86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</p:grpSp>
        <p:grpSp>
          <p:nvGrpSpPr>
            <p:cNvPr id="1013" name="Группа 146"/>
            <p:cNvGrpSpPr/>
            <p:nvPr/>
          </p:nvGrpSpPr>
          <p:grpSpPr>
            <a:xfrm>
              <a:off x="650880" y="180000"/>
              <a:ext cx="170280" cy="412200"/>
              <a:chOff x="650880" y="180000"/>
              <a:chExt cx="170280" cy="412200"/>
            </a:xfrm>
          </p:grpSpPr>
          <p:sp>
            <p:nvSpPr>
              <p:cNvPr id="1014" name="Прямоугольник 52"/>
              <p:cNvSpPr/>
              <p:nvPr/>
            </p:nvSpPr>
            <p:spPr>
              <a:xfrm>
                <a:off x="713160" y="180000"/>
                <a:ext cx="38880" cy="190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45000" bIns="4500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grpSp>
            <p:nvGrpSpPr>
              <p:cNvPr id="1015" name="Группа 147"/>
              <p:cNvGrpSpPr/>
              <p:nvPr/>
            </p:nvGrpSpPr>
            <p:grpSpPr>
              <a:xfrm>
                <a:off x="650880" y="421920"/>
                <a:ext cx="170280" cy="170280"/>
                <a:chOff x="650880" y="421920"/>
                <a:chExt cx="170280" cy="170280"/>
              </a:xfrm>
            </p:grpSpPr>
            <p:sp>
              <p:nvSpPr>
                <p:cNvPr id="1016" name="Прямоугольник 53"/>
                <p:cNvSpPr/>
                <p:nvPr/>
              </p:nvSpPr>
              <p:spPr>
                <a:xfrm>
                  <a:off x="713160" y="421920"/>
                  <a:ext cx="3888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1017" name="Прямоугольник 54"/>
                <p:cNvSpPr/>
                <p:nvPr/>
              </p:nvSpPr>
              <p:spPr>
                <a:xfrm rot="5400000">
                  <a:off x="716400" y="421560"/>
                  <a:ext cx="3924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</p:grpSp>
      <p:sp>
        <p:nvSpPr>
          <p:cNvPr id="1018" name="Прямоугольник 55"/>
          <p:cNvSpPr/>
          <p:nvPr/>
        </p:nvSpPr>
        <p:spPr>
          <a:xfrm>
            <a:off x="821520" y="0"/>
            <a:ext cx="8538480" cy="719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2000" spc="-1" strike="noStrike">
                <a:solidFill>
                  <a:schemeClr val="lt1"/>
                </a:solidFill>
                <a:latin typeface="Inter black"/>
              </a:rPr>
              <a:t>Управление городского хозяйства города Калуги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Круг: прозрачная заливка 1"/>
          <p:cNvSpPr/>
          <p:nvPr/>
        </p:nvSpPr>
        <p:spPr>
          <a:xfrm>
            <a:off x="10166760" y="-2479680"/>
            <a:ext cx="4065480" cy="4065480"/>
          </a:xfrm>
          <a:prstGeom prst="donut">
            <a:avLst>
              <a:gd name="adj" fmla="val 15006"/>
            </a:avLst>
          </a:prstGeom>
          <a:solidFill>
            <a:srgbClr val="2154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20" name="Прямоугольник: скругленные углы 74"/>
          <p:cNvSpPr/>
          <p:nvPr/>
        </p:nvSpPr>
        <p:spPr>
          <a:xfrm>
            <a:off x="257040" y="806400"/>
            <a:ext cx="7424280" cy="993600"/>
          </a:xfrm>
          <a:prstGeom prst="roundRect">
            <a:avLst>
              <a:gd name="adj" fmla="val 4779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90000"/>
              </a:lnSpc>
            </a:pPr>
            <a:r>
              <a:rPr b="0" lang="ru-RU" sz="2400" spc="-1" strike="noStrike">
                <a:solidFill>
                  <a:srgbClr val="2ab1aa"/>
                </a:solidFill>
                <a:latin typeface="Inter SemiBold"/>
              </a:rPr>
              <a:t>В 2025 году провели модернизацию освещения въездных дорог</a:t>
            </a:r>
            <a:endParaRPr b="0" lang="ru-RU" sz="2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21" name="Прямоугольник: скругленные углы 7"/>
          <p:cNvSpPr/>
          <p:nvPr/>
        </p:nvSpPr>
        <p:spPr>
          <a:xfrm>
            <a:off x="360000" y="2160000"/>
            <a:ext cx="669600" cy="6908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Inter"/>
                <a:ea typeface="Inter"/>
              </a:rPr>
              <a:t>1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2" name="Прямоугольник: скругленные углы 8"/>
          <p:cNvSpPr/>
          <p:nvPr/>
        </p:nvSpPr>
        <p:spPr>
          <a:xfrm>
            <a:off x="360000" y="3420000"/>
            <a:ext cx="669600" cy="64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Inter"/>
                <a:ea typeface="Inter"/>
              </a:rPr>
              <a:t>2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3" name="Прямоугольник: скругленные углы 10"/>
          <p:cNvSpPr/>
          <p:nvPr/>
        </p:nvSpPr>
        <p:spPr>
          <a:xfrm>
            <a:off x="360000" y="4680000"/>
            <a:ext cx="669600" cy="64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Inter"/>
                <a:ea typeface="Inter"/>
              </a:rPr>
              <a:t>3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4" name="Прямоугольник: скругленные углы 17"/>
          <p:cNvSpPr/>
          <p:nvPr/>
        </p:nvSpPr>
        <p:spPr>
          <a:xfrm>
            <a:off x="1080000" y="2236320"/>
            <a:ext cx="225504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lt1">
                    <a:lumMod val="85000"/>
                  </a:schemeClr>
                </a:solidFill>
                <a:latin typeface="Inter black"/>
                <a:ea typeface="Inter"/>
              </a:rPr>
              <a:t>Северный въезд</a:t>
            </a:r>
            <a:endParaRPr b="0" lang="ru-RU" sz="16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025" name="Прямоугольник: скругленные углы 29"/>
          <p:cNvSpPr/>
          <p:nvPr/>
        </p:nvSpPr>
        <p:spPr>
          <a:xfrm>
            <a:off x="3420000" y="2289960"/>
            <a:ext cx="2520000" cy="5900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400" spc="-1" strike="noStrike">
                <a:solidFill>
                  <a:schemeClr val="dk1"/>
                </a:solidFill>
                <a:latin typeface="Inter"/>
                <a:ea typeface="Inter"/>
              </a:rPr>
              <a:t>ул. Московская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6" name="Прямоугольник: скругленные углы 30"/>
          <p:cNvSpPr/>
          <p:nvPr/>
        </p:nvSpPr>
        <p:spPr>
          <a:xfrm>
            <a:off x="3420000" y="3420000"/>
            <a:ext cx="2536920" cy="72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400" spc="-1" strike="noStrike">
                <a:solidFill>
                  <a:schemeClr val="dk1"/>
                </a:solidFill>
                <a:latin typeface="Inter"/>
                <a:ea typeface="Inter"/>
              </a:rPr>
              <a:t>ул. 40 лет Октября — ул. Советская — ул. Ждамировская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7" name="Прямоугольник: скругленные углы 32"/>
          <p:cNvSpPr/>
          <p:nvPr/>
        </p:nvSpPr>
        <p:spPr>
          <a:xfrm>
            <a:off x="3403080" y="4756320"/>
            <a:ext cx="253692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400" spc="-1" strike="noStrike">
                <a:solidFill>
                  <a:schemeClr val="dk1"/>
                </a:solidFill>
                <a:latin typeface="Inter"/>
                <a:ea typeface="Inter"/>
              </a:rPr>
              <a:t>ул. Тарутинская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28" name="" descr=""/>
          <p:cNvPicPr/>
          <p:nvPr/>
        </p:nvPicPr>
        <p:blipFill>
          <a:blip r:embed="rId1"/>
          <a:stretch/>
        </p:blipFill>
        <p:spPr>
          <a:xfrm>
            <a:off x="6120000" y="2160000"/>
            <a:ext cx="5940000" cy="3960000"/>
          </a:xfrm>
          <a:prstGeom prst="rect">
            <a:avLst/>
          </a:prstGeom>
          <a:ln w="0">
            <a:noFill/>
          </a:ln>
        </p:spPr>
      </p:pic>
      <p:sp>
        <p:nvSpPr>
          <p:cNvPr id="1029" name="Прямоугольник: скругленные углы 62"/>
          <p:cNvSpPr/>
          <p:nvPr/>
        </p:nvSpPr>
        <p:spPr>
          <a:xfrm>
            <a:off x="1080000" y="3496320"/>
            <a:ext cx="225504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lt1">
                    <a:lumMod val="85000"/>
                  </a:schemeClr>
                </a:solidFill>
                <a:latin typeface="Inter black"/>
                <a:ea typeface="Inter"/>
              </a:rPr>
              <a:t>Восточный въезд</a:t>
            </a:r>
            <a:endParaRPr b="0" lang="ru-RU" sz="16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030" name="Прямоугольник: скругленные углы 63"/>
          <p:cNvSpPr/>
          <p:nvPr/>
        </p:nvSpPr>
        <p:spPr>
          <a:xfrm>
            <a:off x="1164960" y="4756320"/>
            <a:ext cx="225504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lt1">
                    <a:lumMod val="85000"/>
                  </a:schemeClr>
                </a:solidFill>
                <a:latin typeface="Inter black"/>
                <a:ea typeface="Inter"/>
              </a:rPr>
              <a:t>Северо-восточный въезд</a:t>
            </a:r>
            <a:endParaRPr b="0" lang="ru-RU" sz="1600" spc="-1" strike="noStrike">
              <a:solidFill>
                <a:srgbClr val="ffffff"/>
              </a:solidFill>
              <a:latin typeface="Inter black"/>
            </a:endParaRPr>
          </a:p>
        </p:txBody>
      </p:sp>
      <p:grpSp>
        <p:nvGrpSpPr>
          <p:cNvPr id="1031" name="Группа 149"/>
          <p:cNvGrpSpPr/>
          <p:nvPr/>
        </p:nvGrpSpPr>
        <p:grpSpPr>
          <a:xfrm>
            <a:off x="405000" y="180000"/>
            <a:ext cx="416160" cy="412200"/>
            <a:chOff x="405000" y="180000"/>
            <a:chExt cx="416160" cy="412200"/>
          </a:xfrm>
        </p:grpSpPr>
        <p:sp>
          <p:nvSpPr>
            <p:cNvPr id="1032" name="Прямоугольник 23"/>
            <p:cNvSpPr/>
            <p:nvPr/>
          </p:nvSpPr>
          <p:spPr>
            <a:xfrm>
              <a:off x="405000" y="180000"/>
              <a:ext cx="39240" cy="349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600" rIns="12600" tIns="45000" bIns="450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grpSp>
          <p:nvGrpSpPr>
            <p:cNvPr id="1033" name="Группа 150"/>
            <p:cNvGrpSpPr/>
            <p:nvPr/>
          </p:nvGrpSpPr>
          <p:grpSpPr>
            <a:xfrm>
              <a:off x="558720" y="180000"/>
              <a:ext cx="38880" cy="349560"/>
              <a:chOff x="558720" y="180000"/>
              <a:chExt cx="38880" cy="349560"/>
            </a:xfrm>
          </p:grpSpPr>
          <p:sp>
            <p:nvSpPr>
              <p:cNvPr id="1034" name="Прямоугольник 37"/>
              <p:cNvSpPr/>
              <p:nvPr/>
            </p:nvSpPr>
            <p:spPr>
              <a:xfrm>
                <a:off x="558720" y="180000"/>
                <a:ext cx="38880" cy="87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1035" name="Прямоугольник 38"/>
              <p:cNvSpPr/>
              <p:nvPr/>
            </p:nvSpPr>
            <p:spPr>
              <a:xfrm>
                <a:off x="558720" y="442800"/>
                <a:ext cx="38880" cy="86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1036" name="Прямоугольник 39"/>
              <p:cNvSpPr/>
              <p:nvPr/>
            </p:nvSpPr>
            <p:spPr>
              <a:xfrm>
                <a:off x="558720" y="312120"/>
                <a:ext cx="38880" cy="86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</p:grpSp>
        <p:grpSp>
          <p:nvGrpSpPr>
            <p:cNvPr id="1037" name="Группа 153"/>
            <p:cNvGrpSpPr/>
            <p:nvPr/>
          </p:nvGrpSpPr>
          <p:grpSpPr>
            <a:xfrm>
              <a:off x="650880" y="180000"/>
              <a:ext cx="170280" cy="412200"/>
              <a:chOff x="650880" y="180000"/>
              <a:chExt cx="170280" cy="412200"/>
            </a:xfrm>
          </p:grpSpPr>
          <p:sp>
            <p:nvSpPr>
              <p:cNvPr id="1038" name="Прямоугольник 43"/>
              <p:cNvSpPr/>
              <p:nvPr/>
            </p:nvSpPr>
            <p:spPr>
              <a:xfrm>
                <a:off x="713160" y="180000"/>
                <a:ext cx="38880" cy="190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45000" bIns="4500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grpSp>
            <p:nvGrpSpPr>
              <p:cNvPr id="1039" name="Группа 156"/>
              <p:cNvGrpSpPr/>
              <p:nvPr/>
            </p:nvGrpSpPr>
            <p:grpSpPr>
              <a:xfrm>
                <a:off x="650880" y="421920"/>
                <a:ext cx="170280" cy="170280"/>
                <a:chOff x="650880" y="421920"/>
                <a:chExt cx="170280" cy="170280"/>
              </a:xfrm>
            </p:grpSpPr>
            <p:sp>
              <p:nvSpPr>
                <p:cNvPr id="1040" name="Прямоугольник 44"/>
                <p:cNvSpPr/>
                <p:nvPr/>
              </p:nvSpPr>
              <p:spPr>
                <a:xfrm>
                  <a:off x="713160" y="421920"/>
                  <a:ext cx="3888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1041" name="Прямоугольник 56"/>
                <p:cNvSpPr/>
                <p:nvPr/>
              </p:nvSpPr>
              <p:spPr>
                <a:xfrm rot="5400000">
                  <a:off x="716400" y="421560"/>
                  <a:ext cx="3924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</p:grpSp>
      <p:sp>
        <p:nvSpPr>
          <p:cNvPr id="1042" name="Прямоугольник 57"/>
          <p:cNvSpPr/>
          <p:nvPr/>
        </p:nvSpPr>
        <p:spPr>
          <a:xfrm>
            <a:off x="821520" y="0"/>
            <a:ext cx="8538480" cy="719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2000" spc="-1" strike="noStrike">
                <a:solidFill>
                  <a:schemeClr val="lt1"/>
                </a:solidFill>
                <a:latin typeface="Inter black"/>
              </a:rPr>
              <a:t>Управление городского хозяйства города Калуги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Круг: прозрачная заливка 1"/>
          <p:cNvSpPr/>
          <p:nvPr/>
        </p:nvSpPr>
        <p:spPr>
          <a:xfrm>
            <a:off x="10166760" y="-2479680"/>
            <a:ext cx="4065480" cy="4065480"/>
          </a:xfrm>
          <a:prstGeom prst="donut">
            <a:avLst>
              <a:gd name="adj" fmla="val 15006"/>
            </a:avLst>
          </a:prstGeom>
          <a:solidFill>
            <a:srgbClr val="2154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44" name="Прямоугольник: скругленные углы 17"/>
          <p:cNvSpPr/>
          <p:nvPr/>
        </p:nvSpPr>
        <p:spPr>
          <a:xfrm>
            <a:off x="984960" y="1879200"/>
            <a:ext cx="139788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45" name="Прямоугольник: скругленные углы 20"/>
          <p:cNvSpPr/>
          <p:nvPr/>
        </p:nvSpPr>
        <p:spPr>
          <a:xfrm>
            <a:off x="984960" y="3260880"/>
            <a:ext cx="139788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46" name="Прямоугольник: скругленные углы 22"/>
          <p:cNvSpPr/>
          <p:nvPr/>
        </p:nvSpPr>
        <p:spPr>
          <a:xfrm>
            <a:off x="984960" y="3952080"/>
            <a:ext cx="139788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47" name="Прямоугольник: скругленные углы 25"/>
          <p:cNvSpPr/>
          <p:nvPr/>
        </p:nvSpPr>
        <p:spPr>
          <a:xfrm>
            <a:off x="984960" y="5333760"/>
            <a:ext cx="139788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48" name="Прямоугольник: скругленные углы 27"/>
          <p:cNvSpPr/>
          <p:nvPr/>
        </p:nvSpPr>
        <p:spPr>
          <a:xfrm>
            <a:off x="984960" y="6024960"/>
            <a:ext cx="139788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49" name="Прямоугольник: скругленные углы 29"/>
          <p:cNvSpPr/>
          <p:nvPr/>
        </p:nvSpPr>
        <p:spPr>
          <a:xfrm>
            <a:off x="900000" y="115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ул. Чичерина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pic>
        <p:nvPicPr>
          <p:cNvPr id="1050" name="" descr=""/>
          <p:cNvPicPr/>
          <p:nvPr/>
        </p:nvPicPr>
        <p:blipFill>
          <a:blip r:embed="rId1"/>
          <a:stretch/>
        </p:blipFill>
        <p:spPr>
          <a:xfrm>
            <a:off x="360000" y="1080000"/>
            <a:ext cx="540000" cy="540000"/>
          </a:xfrm>
          <a:prstGeom prst="rect">
            <a:avLst/>
          </a:prstGeom>
          <a:ln w="0">
            <a:noFill/>
          </a:ln>
        </p:spPr>
      </p:pic>
      <p:grpSp>
        <p:nvGrpSpPr>
          <p:cNvPr id="1051" name="Группа 5"/>
          <p:cNvGrpSpPr/>
          <p:nvPr/>
        </p:nvGrpSpPr>
        <p:grpSpPr>
          <a:xfrm>
            <a:off x="405000" y="180000"/>
            <a:ext cx="416160" cy="412200"/>
            <a:chOff x="405000" y="180000"/>
            <a:chExt cx="416160" cy="412200"/>
          </a:xfrm>
        </p:grpSpPr>
        <p:sp>
          <p:nvSpPr>
            <p:cNvPr id="1052" name="Прямоугольник 11"/>
            <p:cNvSpPr/>
            <p:nvPr/>
          </p:nvSpPr>
          <p:spPr>
            <a:xfrm>
              <a:off x="405000" y="180000"/>
              <a:ext cx="39240" cy="349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600" rIns="12600" tIns="45000" bIns="450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grpSp>
          <p:nvGrpSpPr>
            <p:cNvPr id="1053" name="Группа 6"/>
            <p:cNvGrpSpPr/>
            <p:nvPr/>
          </p:nvGrpSpPr>
          <p:grpSpPr>
            <a:xfrm>
              <a:off x="558720" y="180000"/>
              <a:ext cx="38880" cy="349560"/>
              <a:chOff x="558720" y="180000"/>
              <a:chExt cx="38880" cy="349560"/>
            </a:xfrm>
          </p:grpSpPr>
          <p:sp>
            <p:nvSpPr>
              <p:cNvPr id="1054" name="Прямоугольник 14"/>
              <p:cNvSpPr/>
              <p:nvPr/>
            </p:nvSpPr>
            <p:spPr>
              <a:xfrm>
                <a:off x="558720" y="180000"/>
                <a:ext cx="38880" cy="87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1055" name="Прямоугольник 21"/>
              <p:cNvSpPr/>
              <p:nvPr/>
            </p:nvSpPr>
            <p:spPr>
              <a:xfrm>
                <a:off x="558720" y="442800"/>
                <a:ext cx="38880" cy="86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1056" name="Прямоугольник 28"/>
              <p:cNvSpPr/>
              <p:nvPr/>
            </p:nvSpPr>
            <p:spPr>
              <a:xfrm>
                <a:off x="558720" y="312120"/>
                <a:ext cx="38880" cy="86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</p:grpSp>
        <p:grpSp>
          <p:nvGrpSpPr>
            <p:cNvPr id="1057" name="Группа 165"/>
            <p:cNvGrpSpPr/>
            <p:nvPr/>
          </p:nvGrpSpPr>
          <p:grpSpPr>
            <a:xfrm>
              <a:off x="650880" y="180000"/>
              <a:ext cx="170280" cy="412200"/>
              <a:chOff x="650880" y="180000"/>
              <a:chExt cx="170280" cy="412200"/>
            </a:xfrm>
          </p:grpSpPr>
          <p:sp>
            <p:nvSpPr>
              <p:cNvPr id="1058" name="Прямоугольник 31"/>
              <p:cNvSpPr/>
              <p:nvPr/>
            </p:nvSpPr>
            <p:spPr>
              <a:xfrm>
                <a:off x="713160" y="180000"/>
                <a:ext cx="38880" cy="190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45000" bIns="4500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grpSp>
            <p:nvGrpSpPr>
              <p:cNvPr id="1059" name="Группа 166"/>
              <p:cNvGrpSpPr/>
              <p:nvPr/>
            </p:nvGrpSpPr>
            <p:grpSpPr>
              <a:xfrm>
                <a:off x="650880" y="421920"/>
                <a:ext cx="170280" cy="170280"/>
                <a:chOff x="650880" y="421920"/>
                <a:chExt cx="170280" cy="170280"/>
              </a:xfrm>
            </p:grpSpPr>
            <p:sp>
              <p:nvSpPr>
                <p:cNvPr id="1060" name="Прямоугольник 35"/>
                <p:cNvSpPr/>
                <p:nvPr/>
              </p:nvSpPr>
              <p:spPr>
                <a:xfrm>
                  <a:off x="713160" y="421920"/>
                  <a:ext cx="3888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1061" name="Прямоугольник 36"/>
                <p:cNvSpPr/>
                <p:nvPr/>
              </p:nvSpPr>
              <p:spPr>
                <a:xfrm rot="5400000">
                  <a:off x="716400" y="421560"/>
                  <a:ext cx="3924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</p:grpSp>
      <p:sp>
        <p:nvSpPr>
          <p:cNvPr id="1062" name="Прямоугольник 58"/>
          <p:cNvSpPr/>
          <p:nvPr/>
        </p:nvSpPr>
        <p:spPr>
          <a:xfrm>
            <a:off x="821520" y="0"/>
            <a:ext cx="8538480" cy="719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2000" spc="-1" strike="noStrike">
                <a:solidFill>
                  <a:schemeClr val="lt1"/>
                </a:solidFill>
                <a:latin typeface="Inter black"/>
              </a:rPr>
              <a:t>Управление городского хозяйства города Калуги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3" name="Прямоугольник: скругленные углы 64"/>
          <p:cNvSpPr/>
          <p:nvPr/>
        </p:nvSpPr>
        <p:spPr>
          <a:xfrm>
            <a:off x="315720" y="540000"/>
            <a:ext cx="7424280" cy="720000"/>
          </a:xfrm>
          <a:prstGeom prst="roundRect">
            <a:avLst>
              <a:gd name="adj" fmla="val 4779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90000"/>
              </a:lnSpc>
            </a:pPr>
            <a:r>
              <a:rPr b="0" lang="ru-RU" sz="2400" spc="-1" strike="noStrike">
                <a:solidFill>
                  <a:srgbClr val="2ab1aa"/>
                </a:solidFill>
                <a:latin typeface="Inter SemiBold"/>
              </a:rPr>
              <a:t>После модернизации светлее:</a:t>
            </a:r>
            <a:endParaRPr b="0" lang="ru-RU" sz="2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64" name="" descr=""/>
          <p:cNvPicPr/>
          <p:nvPr/>
        </p:nvPicPr>
        <p:blipFill>
          <a:blip r:embed="rId2"/>
          <a:stretch/>
        </p:blipFill>
        <p:spPr>
          <a:xfrm>
            <a:off x="6575760" y="2776320"/>
            <a:ext cx="5616360" cy="4045680"/>
          </a:xfrm>
          <a:prstGeom prst="rect">
            <a:avLst/>
          </a:prstGeom>
          <a:ln w="0">
            <a:noFill/>
          </a:ln>
        </p:spPr>
      </p:pic>
      <p:pic>
        <p:nvPicPr>
          <p:cNvPr id="1065" name="" descr=""/>
          <p:cNvPicPr/>
          <p:nvPr/>
        </p:nvPicPr>
        <p:blipFill>
          <a:blip r:embed="rId3"/>
          <a:stretch/>
        </p:blipFill>
        <p:spPr>
          <a:xfrm>
            <a:off x="360000" y="162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066" name="" descr=""/>
          <p:cNvPicPr/>
          <p:nvPr/>
        </p:nvPicPr>
        <p:blipFill>
          <a:blip r:embed="rId4"/>
          <a:stretch/>
        </p:blipFill>
        <p:spPr>
          <a:xfrm>
            <a:off x="360000" y="216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067" name="" descr=""/>
          <p:cNvPicPr/>
          <p:nvPr/>
        </p:nvPicPr>
        <p:blipFill>
          <a:blip r:embed="rId5"/>
          <a:stretch/>
        </p:blipFill>
        <p:spPr>
          <a:xfrm>
            <a:off x="360000" y="270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068" name="" descr=""/>
          <p:cNvPicPr/>
          <p:nvPr/>
        </p:nvPicPr>
        <p:blipFill>
          <a:blip r:embed="rId6"/>
          <a:stretch/>
        </p:blipFill>
        <p:spPr>
          <a:xfrm>
            <a:off x="360000" y="324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069" name="" descr=""/>
          <p:cNvPicPr/>
          <p:nvPr/>
        </p:nvPicPr>
        <p:blipFill>
          <a:blip r:embed="rId7"/>
          <a:stretch/>
        </p:blipFill>
        <p:spPr>
          <a:xfrm>
            <a:off x="360000" y="378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070" name="" descr=""/>
          <p:cNvPicPr/>
          <p:nvPr/>
        </p:nvPicPr>
        <p:blipFill>
          <a:blip r:embed="rId8"/>
          <a:stretch/>
        </p:blipFill>
        <p:spPr>
          <a:xfrm>
            <a:off x="360000" y="4320000"/>
            <a:ext cx="540000" cy="540000"/>
          </a:xfrm>
          <a:prstGeom prst="rect">
            <a:avLst/>
          </a:prstGeom>
          <a:ln w="0">
            <a:noFill/>
          </a:ln>
        </p:spPr>
      </p:pic>
      <p:sp>
        <p:nvSpPr>
          <p:cNvPr id="1071" name="Прямоугольник: скругленные углы 65"/>
          <p:cNvSpPr/>
          <p:nvPr/>
        </p:nvSpPr>
        <p:spPr>
          <a:xfrm>
            <a:off x="900000" y="169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ул. Набережная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072" name="Прямоугольник: скругленные углы 33"/>
          <p:cNvSpPr/>
          <p:nvPr/>
        </p:nvSpPr>
        <p:spPr>
          <a:xfrm>
            <a:off x="900000" y="223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ул. Фридриха Энгельса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073" name="Прямоугольник: скругленные углы 40"/>
          <p:cNvSpPr/>
          <p:nvPr/>
        </p:nvSpPr>
        <p:spPr>
          <a:xfrm>
            <a:off x="900000" y="2776320"/>
            <a:ext cx="278496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ул. Максима Горького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074" name="Прямоугольник: скругленные углы 41"/>
          <p:cNvSpPr/>
          <p:nvPr/>
        </p:nvSpPr>
        <p:spPr>
          <a:xfrm>
            <a:off x="900000" y="331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ул. Мичурина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075" name="Прямоугольник: скругленные углы 18"/>
          <p:cNvSpPr/>
          <p:nvPr/>
        </p:nvSpPr>
        <p:spPr>
          <a:xfrm>
            <a:off x="900000" y="385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ул. Циолковского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076" name="Прямоугольник: скругленные углы 24"/>
          <p:cNvSpPr/>
          <p:nvPr/>
        </p:nvSpPr>
        <p:spPr>
          <a:xfrm>
            <a:off x="900000" y="439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ул. Добровольского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pic>
        <p:nvPicPr>
          <p:cNvPr id="1077" name="" descr=""/>
          <p:cNvPicPr/>
          <p:nvPr/>
        </p:nvPicPr>
        <p:blipFill>
          <a:blip r:embed="rId9"/>
          <a:stretch/>
        </p:blipFill>
        <p:spPr>
          <a:xfrm>
            <a:off x="360000" y="486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078" name="" descr=""/>
          <p:cNvPicPr/>
          <p:nvPr/>
        </p:nvPicPr>
        <p:blipFill>
          <a:blip r:embed="rId10"/>
          <a:stretch/>
        </p:blipFill>
        <p:spPr>
          <a:xfrm>
            <a:off x="360000" y="540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079" name="" descr=""/>
          <p:cNvPicPr/>
          <p:nvPr/>
        </p:nvPicPr>
        <p:blipFill>
          <a:blip r:embed="rId11"/>
          <a:stretch/>
        </p:blipFill>
        <p:spPr>
          <a:xfrm>
            <a:off x="360000" y="5940000"/>
            <a:ext cx="540000" cy="540000"/>
          </a:xfrm>
          <a:prstGeom prst="rect">
            <a:avLst/>
          </a:prstGeom>
          <a:ln w="0">
            <a:noFill/>
          </a:ln>
        </p:spPr>
      </p:pic>
      <p:sp>
        <p:nvSpPr>
          <p:cNvPr id="1080" name="Прямоугольник: скругленные углы 66"/>
          <p:cNvSpPr/>
          <p:nvPr/>
        </p:nvSpPr>
        <p:spPr>
          <a:xfrm>
            <a:off x="900000" y="493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сквер Ветеранов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081" name="Прямоугольник: скругленные углы 67"/>
          <p:cNvSpPr/>
          <p:nvPr/>
        </p:nvSpPr>
        <p:spPr>
          <a:xfrm>
            <a:off x="900000" y="547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сквер Кубяка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082" name="Прямоугольник: скругленные углы 68"/>
          <p:cNvSpPr/>
          <p:nvPr/>
        </p:nvSpPr>
        <p:spPr>
          <a:xfrm>
            <a:off x="900000" y="601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сквер Содружество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pic>
        <p:nvPicPr>
          <p:cNvPr id="1083" name="" descr=""/>
          <p:cNvPicPr/>
          <p:nvPr/>
        </p:nvPicPr>
        <p:blipFill>
          <a:blip r:embed="rId12"/>
          <a:stretch/>
        </p:blipFill>
        <p:spPr>
          <a:xfrm>
            <a:off x="3420000" y="108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084" name="" descr=""/>
          <p:cNvPicPr/>
          <p:nvPr/>
        </p:nvPicPr>
        <p:blipFill>
          <a:blip r:embed="rId13"/>
          <a:stretch/>
        </p:blipFill>
        <p:spPr>
          <a:xfrm>
            <a:off x="3420000" y="162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085" name="" descr=""/>
          <p:cNvPicPr/>
          <p:nvPr/>
        </p:nvPicPr>
        <p:blipFill>
          <a:blip r:embed="rId14"/>
          <a:stretch/>
        </p:blipFill>
        <p:spPr>
          <a:xfrm>
            <a:off x="3420000" y="216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086" name="" descr=""/>
          <p:cNvPicPr/>
          <p:nvPr/>
        </p:nvPicPr>
        <p:blipFill>
          <a:blip r:embed="rId15"/>
          <a:stretch/>
        </p:blipFill>
        <p:spPr>
          <a:xfrm>
            <a:off x="3420000" y="270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087" name="" descr=""/>
          <p:cNvPicPr/>
          <p:nvPr/>
        </p:nvPicPr>
        <p:blipFill>
          <a:blip r:embed="rId16"/>
          <a:stretch/>
        </p:blipFill>
        <p:spPr>
          <a:xfrm>
            <a:off x="3420000" y="324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088" name="" descr=""/>
          <p:cNvPicPr/>
          <p:nvPr/>
        </p:nvPicPr>
        <p:blipFill>
          <a:blip r:embed="rId17"/>
          <a:stretch/>
        </p:blipFill>
        <p:spPr>
          <a:xfrm>
            <a:off x="3420000" y="378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089" name="" descr=""/>
          <p:cNvPicPr/>
          <p:nvPr/>
        </p:nvPicPr>
        <p:blipFill>
          <a:blip r:embed="rId18"/>
          <a:stretch/>
        </p:blipFill>
        <p:spPr>
          <a:xfrm>
            <a:off x="3420000" y="4320000"/>
            <a:ext cx="540000" cy="540000"/>
          </a:xfrm>
          <a:prstGeom prst="rect">
            <a:avLst/>
          </a:prstGeom>
          <a:ln w="0">
            <a:noFill/>
          </a:ln>
        </p:spPr>
      </p:pic>
      <p:sp>
        <p:nvSpPr>
          <p:cNvPr id="1090" name="Прямоугольник: скругленные углы 69"/>
          <p:cNvSpPr/>
          <p:nvPr/>
        </p:nvSpPr>
        <p:spPr>
          <a:xfrm>
            <a:off x="3960000" y="115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сквер Байконур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091" name="Прямоугольник: скругленные углы 70"/>
          <p:cNvSpPr/>
          <p:nvPr/>
        </p:nvSpPr>
        <p:spPr>
          <a:xfrm>
            <a:off x="3960000" y="169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сквер им. А. С. Пушкина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092" name="Прямоугольник: скругленные углы 71"/>
          <p:cNvSpPr/>
          <p:nvPr/>
        </p:nvSpPr>
        <p:spPr>
          <a:xfrm>
            <a:off x="3960000" y="223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ул. Новаторская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093" name="Прямоугольник: скругленные углы 72"/>
          <p:cNvSpPr/>
          <p:nvPr/>
        </p:nvSpPr>
        <p:spPr>
          <a:xfrm>
            <a:off x="3960000" y="2776320"/>
            <a:ext cx="278496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ул. Моторная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094" name="Прямоугольник: скругленные углы 73"/>
          <p:cNvSpPr/>
          <p:nvPr/>
        </p:nvSpPr>
        <p:spPr>
          <a:xfrm>
            <a:off x="3960000" y="331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участок ул. Пестеля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095" name="Прямоугольник: скругленные углы 75"/>
          <p:cNvSpPr/>
          <p:nvPr/>
        </p:nvSpPr>
        <p:spPr>
          <a:xfrm>
            <a:off x="3960000" y="385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участок ул. Войкова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096" name="Прямоугольник: скругленные углы 76"/>
          <p:cNvSpPr/>
          <p:nvPr/>
        </p:nvSpPr>
        <p:spPr>
          <a:xfrm>
            <a:off x="3960000" y="439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участок ул. Космонавта Комарова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pic>
        <p:nvPicPr>
          <p:cNvPr id="1097" name="" descr=""/>
          <p:cNvPicPr/>
          <p:nvPr/>
        </p:nvPicPr>
        <p:blipFill>
          <a:blip r:embed="rId19"/>
          <a:stretch/>
        </p:blipFill>
        <p:spPr>
          <a:xfrm>
            <a:off x="3420000" y="486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098" name="" descr=""/>
          <p:cNvPicPr/>
          <p:nvPr/>
        </p:nvPicPr>
        <p:blipFill>
          <a:blip r:embed="rId20"/>
          <a:stretch/>
        </p:blipFill>
        <p:spPr>
          <a:xfrm>
            <a:off x="3420000" y="540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099" name="" descr=""/>
          <p:cNvPicPr/>
          <p:nvPr/>
        </p:nvPicPr>
        <p:blipFill>
          <a:blip r:embed="rId21"/>
          <a:stretch/>
        </p:blipFill>
        <p:spPr>
          <a:xfrm>
            <a:off x="3420000" y="5940000"/>
            <a:ext cx="540000" cy="540000"/>
          </a:xfrm>
          <a:prstGeom prst="rect">
            <a:avLst/>
          </a:prstGeom>
          <a:ln w="0">
            <a:noFill/>
          </a:ln>
        </p:spPr>
      </p:pic>
      <p:sp>
        <p:nvSpPr>
          <p:cNvPr id="1100" name="Прямоугольник: скругленные углы 77"/>
          <p:cNvSpPr/>
          <p:nvPr/>
        </p:nvSpPr>
        <p:spPr>
          <a:xfrm>
            <a:off x="3960000" y="493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участок ул. Подгорная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01" name="Прямоугольник: скругленные углы 78"/>
          <p:cNvSpPr/>
          <p:nvPr/>
        </p:nvSpPr>
        <p:spPr>
          <a:xfrm>
            <a:off x="3960000" y="547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участок ул. Стеклянников Сад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02" name="Прямоугольник: скругленные углы 79"/>
          <p:cNvSpPr/>
          <p:nvPr/>
        </p:nvSpPr>
        <p:spPr>
          <a:xfrm>
            <a:off x="3960000" y="601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участок ул. Московская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Круг: прозрачная заливка 3"/>
          <p:cNvSpPr/>
          <p:nvPr/>
        </p:nvSpPr>
        <p:spPr>
          <a:xfrm>
            <a:off x="10166760" y="-2479680"/>
            <a:ext cx="4065480" cy="4065480"/>
          </a:xfrm>
          <a:prstGeom prst="donut">
            <a:avLst>
              <a:gd name="adj" fmla="val 15006"/>
            </a:avLst>
          </a:prstGeom>
          <a:solidFill>
            <a:srgbClr val="2154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04" name="Прямоугольник: скругленные углы 80"/>
          <p:cNvSpPr/>
          <p:nvPr/>
        </p:nvSpPr>
        <p:spPr>
          <a:xfrm>
            <a:off x="984960" y="1879200"/>
            <a:ext cx="139788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5" name="Прямоугольник: скругленные углы 81"/>
          <p:cNvSpPr/>
          <p:nvPr/>
        </p:nvSpPr>
        <p:spPr>
          <a:xfrm>
            <a:off x="984960" y="3260880"/>
            <a:ext cx="139788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6" name="Прямоугольник: скругленные углы 83"/>
          <p:cNvSpPr/>
          <p:nvPr/>
        </p:nvSpPr>
        <p:spPr>
          <a:xfrm>
            <a:off x="984960" y="5333760"/>
            <a:ext cx="139788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7" name="Прямоугольник: скругленные углы 84"/>
          <p:cNvSpPr/>
          <p:nvPr/>
        </p:nvSpPr>
        <p:spPr>
          <a:xfrm>
            <a:off x="984960" y="6024960"/>
            <a:ext cx="139788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8" name="Прямоугольник: скругленные углы 85"/>
          <p:cNvSpPr/>
          <p:nvPr/>
        </p:nvSpPr>
        <p:spPr>
          <a:xfrm>
            <a:off x="900000" y="115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пер. Воинский, д.6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grpSp>
        <p:nvGrpSpPr>
          <p:cNvPr id="1109" name="Группа 168"/>
          <p:cNvGrpSpPr/>
          <p:nvPr/>
        </p:nvGrpSpPr>
        <p:grpSpPr>
          <a:xfrm>
            <a:off x="405000" y="180000"/>
            <a:ext cx="416160" cy="412200"/>
            <a:chOff x="405000" y="180000"/>
            <a:chExt cx="416160" cy="412200"/>
          </a:xfrm>
        </p:grpSpPr>
        <p:sp>
          <p:nvSpPr>
            <p:cNvPr id="1110" name="Прямоугольник 59"/>
            <p:cNvSpPr/>
            <p:nvPr/>
          </p:nvSpPr>
          <p:spPr>
            <a:xfrm>
              <a:off x="405000" y="180000"/>
              <a:ext cx="39240" cy="349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600" rIns="12600" tIns="45000" bIns="450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grpSp>
          <p:nvGrpSpPr>
            <p:cNvPr id="1111" name="Группа 169"/>
            <p:cNvGrpSpPr/>
            <p:nvPr/>
          </p:nvGrpSpPr>
          <p:grpSpPr>
            <a:xfrm>
              <a:off x="558720" y="180000"/>
              <a:ext cx="38880" cy="349560"/>
              <a:chOff x="558720" y="180000"/>
              <a:chExt cx="38880" cy="349560"/>
            </a:xfrm>
          </p:grpSpPr>
          <p:sp>
            <p:nvSpPr>
              <p:cNvPr id="1112" name="Прямоугольник 60"/>
              <p:cNvSpPr/>
              <p:nvPr/>
            </p:nvSpPr>
            <p:spPr>
              <a:xfrm>
                <a:off x="558720" y="180000"/>
                <a:ext cx="38880" cy="87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1113" name="Прямоугольник 61"/>
              <p:cNvSpPr/>
              <p:nvPr/>
            </p:nvSpPr>
            <p:spPr>
              <a:xfrm>
                <a:off x="558720" y="442800"/>
                <a:ext cx="38880" cy="86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1114" name="Прямоугольник 62"/>
              <p:cNvSpPr/>
              <p:nvPr/>
            </p:nvSpPr>
            <p:spPr>
              <a:xfrm>
                <a:off x="558720" y="312120"/>
                <a:ext cx="38880" cy="86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</p:grpSp>
        <p:grpSp>
          <p:nvGrpSpPr>
            <p:cNvPr id="1115" name="Группа 171"/>
            <p:cNvGrpSpPr/>
            <p:nvPr/>
          </p:nvGrpSpPr>
          <p:grpSpPr>
            <a:xfrm>
              <a:off x="650880" y="180000"/>
              <a:ext cx="170280" cy="412200"/>
              <a:chOff x="650880" y="180000"/>
              <a:chExt cx="170280" cy="412200"/>
            </a:xfrm>
          </p:grpSpPr>
          <p:sp>
            <p:nvSpPr>
              <p:cNvPr id="1116" name="Прямоугольник 63"/>
              <p:cNvSpPr/>
              <p:nvPr/>
            </p:nvSpPr>
            <p:spPr>
              <a:xfrm>
                <a:off x="713160" y="180000"/>
                <a:ext cx="38880" cy="190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45000" bIns="4500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grpSp>
            <p:nvGrpSpPr>
              <p:cNvPr id="1117" name="Группа 172"/>
              <p:cNvGrpSpPr/>
              <p:nvPr/>
            </p:nvGrpSpPr>
            <p:grpSpPr>
              <a:xfrm>
                <a:off x="650880" y="421920"/>
                <a:ext cx="170280" cy="170280"/>
                <a:chOff x="650880" y="421920"/>
                <a:chExt cx="170280" cy="170280"/>
              </a:xfrm>
            </p:grpSpPr>
            <p:sp>
              <p:nvSpPr>
                <p:cNvPr id="1118" name="Прямоугольник 64"/>
                <p:cNvSpPr/>
                <p:nvPr/>
              </p:nvSpPr>
              <p:spPr>
                <a:xfrm>
                  <a:off x="713160" y="421920"/>
                  <a:ext cx="3888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1119" name="Прямоугольник 65"/>
                <p:cNvSpPr/>
                <p:nvPr/>
              </p:nvSpPr>
              <p:spPr>
                <a:xfrm rot="5400000">
                  <a:off x="716400" y="421560"/>
                  <a:ext cx="3924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</p:grpSp>
      <p:sp>
        <p:nvSpPr>
          <p:cNvPr id="1120" name="Прямоугольник 66"/>
          <p:cNvSpPr/>
          <p:nvPr/>
        </p:nvSpPr>
        <p:spPr>
          <a:xfrm>
            <a:off x="821520" y="0"/>
            <a:ext cx="8538480" cy="719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2000" spc="-1" strike="noStrike">
                <a:solidFill>
                  <a:schemeClr val="lt1"/>
                </a:solidFill>
                <a:latin typeface="Inter black"/>
              </a:rPr>
              <a:t>Управление городского хозяйства города Калуги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1" name="Прямоугольник: скругленные углы 86"/>
          <p:cNvSpPr/>
          <p:nvPr/>
        </p:nvSpPr>
        <p:spPr>
          <a:xfrm>
            <a:off x="315720" y="540000"/>
            <a:ext cx="7424280" cy="720000"/>
          </a:xfrm>
          <a:prstGeom prst="roundRect">
            <a:avLst>
              <a:gd name="adj" fmla="val 4779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90000"/>
              </a:lnSpc>
            </a:pPr>
            <a:r>
              <a:rPr b="0" lang="ru-RU" sz="2400" spc="-1" strike="noStrike">
                <a:solidFill>
                  <a:srgbClr val="2ab1aa"/>
                </a:solidFill>
                <a:latin typeface="Inter SemiBold"/>
              </a:rPr>
              <a:t>Не только модернизируем, но и создаем:</a:t>
            </a:r>
            <a:endParaRPr b="0" lang="ru-RU" sz="2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22" name="Прямоугольник: скругленные углы 87"/>
          <p:cNvSpPr/>
          <p:nvPr/>
        </p:nvSpPr>
        <p:spPr>
          <a:xfrm>
            <a:off x="900000" y="169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ул. Светлая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23" name="Прямоугольник: скругленные углы 88"/>
          <p:cNvSpPr/>
          <p:nvPr/>
        </p:nvSpPr>
        <p:spPr>
          <a:xfrm>
            <a:off x="900000" y="223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ул. Спартака, д.5 (двор)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24" name="Прямоугольник: скругленные углы 89"/>
          <p:cNvSpPr/>
          <p:nvPr/>
        </p:nvSpPr>
        <p:spPr>
          <a:xfrm>
            <a:off x="900000" y="2776320"/>
            <a:ext cx="278496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пр-д Азаровский (до ЖК «Марс»)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25" name="Прямоугольник: скругленные углы 90"/>
          <p:cNvSpPr/>
          <p:nvPr/>
        </p:nvSpPr>
        <p:spPr>
          <a:xfrm>
            <a:off x="900000" y="331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ул. Параллельная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26" name="Прямоугольник: скругленные углы 93"/>
          <p:cNvSpPr/>
          <p:nvPr/>
        </p:nvSpPr>
        <p:spPr>
          <a:xfrm>
            <a:off x="900000" y="439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ул. Киевка, д.24А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27" name="Прямоугольник: скругленные углы 94"/>
          <p:cNvSpPr/>
          <p:nvPr/>
        </p:nvSpPr>
        <p:spPr>
          <a:xfrm>
            <a:off x="900000" y="493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ул. Льва Толстого, д.94 — д.104А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28" name="Прямоугольник: скругленные углы 95"/>
          <p:cNvSpPr/>
          <p:nvPr/>
        </p:nvSpPr>
        <p:spPr>
          <a:xfrm>
            <a:off x="900000" y="547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ЦПКиО (у детской площадки)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29" name="Прямоугольник: скругленные углы 96"/>
          <p:cNvSpPr/>
          <p:nvPr/>
        </p:nvSpPr>
        <p:spPr>
          <a:xfrm>
            <a:off x="900000" y="601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ул. Хуторская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30" name="Прямоугольник: скругленные углы 97"/>
          <p:cNvSpPr/>
          <p:nvPr/>
        </p:nvSpPr>
        <p:spPr>
          <a:xfrm>
            <a:off x="3960000" y="115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д. Колюпаново: ул. Троицкая (купель)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31" name="Прямоугольник: скругленные углы 105"/>
          <p:cNvSpPr/>
          <p:nvPr/>
        </p:nvSpPr>
        <p:spPr>
          <a:xfrm>
            <a:off x="3960000" y="169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д. Колюпаново: ул. Извилистая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32" name="Прямоугольник: скругленные углы 106"/>
          <p:cNvSpPr/>
          <p:nvPr/>
        </p:nvSpPr>
        <p:spPr>
          <a:xfrm>
            <a:off x="3960000" y="223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с. Некрасово: ул. Вознесенская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33" name="Прямоугольник: скругленные углы 107"/>
          <p:cNvSpPr/>
          <p:nvPr/>
        </p:nvSpPr>
        <p:spPr>
          <a:xfrm>
            <a:off x="3960000" y="2776320"/>
            <a:ext cx="278496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34" name="Прямоугольник: скругленные углы 108"/>
          <p:cNvSpPr/>
          <p:nvPr/>
        </p:nvSpPr>
        <p:spPr>
          <a:xfrm>
            <a:off x="3960000" y="331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д. Пучково: ул. Постовая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35" name="Прямоугольник: скругленные углы 109"/>
          <p:cNvSpPr/>
          <p:nvPr/>
        </p:nvSpPr>
        <p:spPr>
          <a:xfrm>
            <a:off x="3960000" y="385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д. Желыбино: ул. Раздольная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36" name="Прямоугольник: скругленные углы 110"/>
          <p:cNvSpPr/>
          <p:nvPr/>
        </p:nvSpPr>
        <p:spPr>
          <a:xfrm>
            <a:off x="3960000" y="439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д. Канищево: ул. Еловая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37" name="Прямоугольник: скругленные углы 111"/>
          <p:cNvSpPr/>
          <p:nvPr/>
        </p:nvSpPr>
        <p:spPr>
          <a:xfrm>
            <a:off x="3960000" y="493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д. Груздово: ул. Лермонтова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38" name="Прямоугольник: скругленные углы 112"/>
          <p:cNvSpPr/>
          <p:nvPr/>
        </p:nvSpPr>
        <p:spPr>
          <a:xfrm>
            <a:off x="3960000" y="547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участки в д.Плетеневка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39" name="Прямоугольник: скругленные углы 113"/>
          <p:cNvSpPr/>
          <p:nvPr/>
        </p:nvSpPr>
        <p:spPr>
          <a:xfrm>
            <a:off x="3960000" y="601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д. Лихун: от ул. Молодёжная до ул. Золотая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sp>
        <p:nvSpPr>
          <p:cNvPr id="1140" name="Прямоугольник: скругленные углы 82"/>
          <p:cNvSpPr/>
          <p:nvPr/>
        </p:nvSpPr>
        <p:spPr>
          <a:xfrm>
            <a:off x="900000" y="38563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ул. Шоссейная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pic>
        <p:nvPicPr>
          <p:cNvPr id="1141" name="" descr=""/>
          <p:cNvPicPr/>
          <p:nvPr/>
        </p:nvPicPr>
        <p:blipFill>
          <a:blip r:embed="rId1"/>
          <a:stretch/>
        </p:blipFill>
        <p:spPr>
          <a:xfrm>
            <a:off x="360000" y="108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42" name="" descr=""/>
          <p:cNvPicPr/>
          <p:nvPr/>
        </p:nvPicPr>
        <p:blipFill>
          <a:blip r:embed="rId2"/>
          <a:stretch/>
        </p:blipFill>
        <p:spPr>
          <a:xfrm>
            <a:off x="360000" y="162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43" name="" descr=""/>
          <p:cNvPicPr/>
          <p:nvPr/>
        </p:nvPicPr>
        <p:blipFill>
          <a:blip r:embed="rId3"/>
          <a:stretch/>
        </p:blipFill>
        <p:spPr>
          <a:xfrm>
            <a:off x="360000" y="216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44" name="" descr=""/>
          <p:cNvPicPr/>
          <p:nvPr/>
        </p:nvPicPr>
        <p:blipFill>
          <a:blip r:embed="rId4"/>
          <a:stretch/>
        </p:blipFill>
        <p:spPr>
          <a:xfrm>
            <a:off x="360000" y="270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45" name="" descr=""/>
          <p:cNvPicPr/>
          <p:nvPr/>
        </p:nvPicPr>
        <p:blipFill>
          <a:blip r:embed="rId5"/>
          <a:stretch/>
        </p:blipFill>
        <p:spPr>
          <a:xfrm>
            <a:off x="360000" y="324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46" name="" descr=""/>
          <p:cNvPicPr/>
          <p:nvPr/>
        </p:nvPicPr>
        <p:blipFill>
          <a:blip r:embed="rId6"/>
          <a:stretch/>
        </p:blipFill>
        <p:spPr>
          <a:xfrm>
            <a:off x="360000" y="378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47" name="" descr=""/>
          <p:cNvPicPr/>
          <p:nvPr/>
        </p:nvPicPr>
        <p:blipFill>
          <a:blip r:embed="rId7"/>
          <a:stretch/>
        </p:blipFill>
        <p:spPr>
          <a:xfrm>
            <a:off x="360000" y="432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48" name="" descr=""/>
          <p:cNvPicPr/>
          <p:nvPr/>
        </p:nvPicPr>
        <p:blipFill>
          <a:blip r:embed="rId8"/>
          <a:stretch/>
        </p:blipFill>
        <p:spPr>
          <a:xfrm>
            <a:off x="360000" y="486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49" name="" descr=""/>
          <p:cNvPicPr/>
          <p:nvPr/>
        </p:nvPicPr>
        <p:blipFill>
          <a:blip r:embed="rId9"/>
          <a:stretch/>
        </p:blipFill>
        <p:spPr>
          <a:xfrm>
            <a:off x="360000" y="540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50" name="" descr=""/>
          <p:cNvPicPr/>
          <p:nvPr/>
        </p:nvPicPr>
        <p:blipFill>
          <a:blip r:embed="rId10"/>
          <a:stretch/>
        </p:blipFill>
        <p:spPr>
          <a:xfrm>
            <a:off x="360000" y="594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51" name="" descr=""/>
          <p:cNvPicPr/>
          <p:nvPr/>
        </p:nvPicPr>
        <p:blipFill>
          <a:blip r:embed="rId11"/>
          <a:stretch/>
        </p:blipFill>
        <p:spPr>
          <a:xfrm>
            <a:off x="3420000" y="108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52" name="" descr=""/>
          <p:cNvPicPr/>
          <p:nvPr/>
        </p:nvPicPr>
        <p:blipFill>
          <a:blip r:embed="rId12"/>
          <a:stretch/>
        </p:blipFill>
        <p:spPr>
          <a:xfrm>
            <a:off x="3420000" y="162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53" name="" descr=""/>
          <p:cNvPicPr/>
          <p:nvPr/>
        </p:nvPicPr>
        <p:blipFill>
          <a:blip r:embed="rId13"/>
          <a:stretch/>
        </p:blipFill>
        <p:spPr>
          <a:xfrm>
            <a:off x="3420000" y="216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54" name="" descr=""/>
          <p:cNvPicPr/>
          <p:nvPr/>
        </p:nvPicPr>
        <p:blipFill>
          <a:blip r:embed="rId14"/>
          <a:stretch/>
        </p:blipFill>
        <p:spPr>
          <a:xfrm>
            <a:off x="3420000" y="270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55" name="" descr=""/>
          <p:cNvPicPr/>
          <p:nvPr/>
        </p:nvPicPr>
        <p:blipFill>
          <a:blip r:embed="rId15"/>
          <a:stretch/>
        </p:blipFill>
        <p:spPr>
          <a:xfrm>
            <a:off x="3420000" y="324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56" name="" descr=""/>
          <p:cNvPicPr/>
          <p:nvPr/>
        </p:nvPicPr>
        <p:blipFill>
          <a:blip r:embed="rId16"/>
          <a:stretch/>
        </p:blipFill>
        <p:spPr>
          <a:xfrm>
            <a:off x="3420000" y="378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57" name="" descr=""/>
          <p:cNvPicPr/>
          <p:nvPr/>
        </p:nvPicPr>
        <p:blipFill>
          <a:blip r:embed="rId17"/>
          <a:stretch/>
        </p:blipFill>
        <p:spPr>
          <a:xfrm>
            <a:off x="3420000" y="432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58" name="" descr=""/>
          <p:cNvPicPr/>
          <p:nvPr/>
        </p:nvPicPr>
        <p:blipFill>
          <a:blip r:embed="rId18"/>
          <a:stretch/>
        </p:blipFill>
        <p:spPr>
          <a:xfrm>
            <a:off x="3420000" y="486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59" name="" descr=""/>
          <p:cNvPicPr/>
          <p:nvPr/>
        </p:nvPicPr>
        <p:blipFill>
          <a:blip r:embed="rId19"/>
          <a:stretch/>
        </p:blipFill>
        <p:spPr>
          <a:xfrm>
            <a:off x="3420000" y="5400000"/>
            <a:ext cx="540000" cy="540000"/>
          </a:xfrm>
          <a:prstGeom prst="rect">
            <a:avLst/>
          </a:prstGeom>
          <a:ln w="0">
            <a:noFill/>
          </a:ln>
        </p:spPr>
      </p:pic>
      <p:pic>
        <p:nvPicPr>
          <p:cNvPr id="1160" name="" descr=""/>
          <p:cNvPicPr/>
          <p:nvPr/>
        </p:nvPicPr>
        <p:blipFill>
          <a:blip r:embed="rId20"/>
          <a:stretch/>
        </p:blipFill>
        <p:spPr>
          <a:xfrm>
            <a:off x="3420000" y="5940000"/>
            <a:ext cx="540000" cy="540000"/>
          </a:xfrm>
          <a:prstGeom prst="rect">
            <a:avLst/>
          </a:prstGeom>
          <a:ln w="0">
            <a:noFill/>
          </a:ln>
        </p:spPr>
      </p:pic>
      <p:sp>
        <p:nvSpPr>
          <p:cNvPr id="1161" name="Прямоугольник: скругленные углы 91"/>
          <p:cNvSpPr/>
          <p:nvPr/>
        </p:nvSpPr>
        <p:spPr>
          <a:xfrm>
            <a:off x="3978720" y="2787120"/>
            <a:ext cx="2700000" cy="46368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Inter black"/>
                <a:ea typeface="Inter"/>
              </a:rPr>
              <a:t>с. Некрасово: ул.Александровская</a:t>
            </a:r>
            <a:endParaRPr b="0" lang="ru-RU" sz="1400" spc="-1" strike="noStrike">
              <a:solidFill>
                <a:srgbClr val="ffffff"/>
              </a:solidFill>
              <a:latin typeface="Inter black"/>
            </a:endParaRPr>
          </a:p>
        </p:txBody>
      </p:sp>
      <p:pic>
        <p:nvPicPr>
          <p:cNvPr id="1162" name="" descr=""/>
          <p:cNvPicPr/>
          <p:nvPr/>
        </p:nvPicPr>
        <p:blipFill>
          <a:blip r:embed="rId21"/>
          <a:stretch/>
        </p:blipFill>
        <p:spPr>
          <a:xfrm>
            <a:off x="6678720" y="3167280"/>
            <a:ext cx="5434920" cy="3492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Круг: прозрачная заливка 73"/>
          <p:cNvSpPr/>
          <p:nvPr/>
        </p:nvSpPr>
        <p:spPr>
          <a:xfrm>
            <a:off x="10166760" y="-2479680"/>
            <a:ext cx="4065480" cy="4065480"/>
          </a:xfrm>
          <a:prstGeom prst="donut">
            <a:avLst>
              <a:gd name="adj" fmla="val 15006"/>
            </a:avLst>
          </a:prstGeom>
          <a:solidFill>
            <a:srgbClr val="2154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cxnSp>
        <p:nvCxnSpPr>
          <p:cNvPr id="1164" name="Прямая соединительная линия 2"/>
          <p:cNvCxnSpPr/>
          <p:nvPr/>
        </p:nvCxnSpPr>
        <p:spPr>
          <a:xfrm>
            <a:off x="6679800" y="5632920"/>
            <a:ext cx="2520" cy="1195560"/>
          </a:xfrm>
          <a:prstGeom prst="straightConnector1">
            <a:avLst/>
          </a:prstGeom>
          <a:ln cap="rnd" w="19050">
            <a:solidFill>
              <a:srgbClr val="233b3b">
                <a:alpha val="0"/>
              </a:srgbClr>
            </a:solidFill>
            <a:round/>
          </a:ln>
        </p:spPr>
      </p:cxnSp>
      <p:cxnSp>
        <p:nvCxnSpPr>
          <p:cNvPr id="1165" name="Прямая соединительная линия 8"/>
          <p:cNvCxnSpPr/>
          <p:nvPr/>
        </p:nvCxnSpPr>
        <p:spPr>
          <a:xfrm>
            <a:off x="5563440" y="5155920"/>
            <a:ext cx="2520" cy="1672560"/>
          </a:xfrm>
          <a:prstGeom prst="straightConnector1">
            <a:avLst/>
          </a:prstGeom>
          <a:ln cap="rnd" w="19050">
            <a:solidFill>
              <a:srgbClr val="233b3b">
                <a:alpha val="0"/>
              </a:srgbClr>
            </a:solidFill>
            <a:round/>
          </a:ln>
        </p:spPr>
      </p:cxnSp>
      <p:grpSp>
        <p:nvGrpSpPr>
          <p:cNvPr id="1166" name="Группа 9"/>
          <p:cNvGrpSpPr/>
          <p:nvPr/>
        </p:nvGrpSpPr>
        <p:grpSpPr>
          <a:xfrm>
            <a:off x="4982400" y="4618800"/>
            <a:ext cx="43200" cy="1690560"/>
            <a:chOff x="4982400" y="4618800"/>
            <a:chExt cx="43200" cy="1690560"/>
          </a:xfrm>
        </p:grpSpPr>
        <p:cxnSp>
          <p:nvCxnSpPr>
            <p:cNvPr id="1167" name="Прямая соединительная линия 12"/>
            <p:cNvCxnSpPr/>
            <p:nvPr/>
          </p:nvCxnSpPr>
          <p:spPr>
            <a:xfrm>
              <a:off x="5005080" y="461880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168" name="Овал 13"/>
            <p:cNvSpPr/>
            <p:nvPr/>
          </p:nvSpPr>
          <p:spPr>
            <a:xfrm>
              <a:off x="4982400" y="626616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169" name="Группа 15"/>
          <p:cNvGrpSpPr/>
          <p:nvPr/>
        </p:nvGrpSpPr>
        <p:grpSpPr>
          <a:xfrm>
            <a:off x="4401360" y="5164920"/>
            <a:ext cx="43200" cy="1690560"/>
            <a:chOff x="4401360" y="5164920"/>
            <a:chExt cx="43200" cy="1690560"/>
          </a:xfrm>
        </p:grpSpPr>
        <p:cxnSp>
          <p:nvCxnSpPr>
            <p:cNvPr id="1170" name="Прямая соединительная линия 17"/>
            <p:cNvCxnSpPr/>
            <p:nvPr/>
          </p:nvCxnSpPr>
          <p:spPr>
            <a:xfrm>
              <a:off x="4424040" y="516492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171" name="Овал 18"/>
            <p:cNvSpPr/>
            <p:nvPr/>
          </p:nvSpPr>
          <p:spPr>
            <a:xfrm>
              <a:off x="4401360" y="6812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172" name="Группа 20"/>
          <p:cNvGrpSpPr/>
          <p:nvPr/>
        </p:nvGrpSpPr>
        <p:grpSpPr>
          <a:xfrm>
            <a:off x="3819960" y="5164920"/>
            <a:ext cx="43200" cy="1690560"/>
            <a:chOff x="3819960" y="5164920"/>
            <a:chExt cx="43200" cy="1690560"/>
          </a:xfrm>
        </p:grpSpPr>
        <p:cxnSp>
          <p:nvCxnSpPr>
            <p:cNvPr id="1173" name="Прямая соединительная линия 21"/>
            <p:cNvCxnSpPr/>
            <p:nvPr/>
          </p:nvCxnSpPr>
          <p:spPr>
            <a:xfrm>
              <a:off x="3842640" y="516492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174" name="Овал 22"/>
            <p:cNvSpPr/>
            <p:nvPr/>
          </p:nvSpPr>
          <p:spPr>
            <a:xfrm>
              <a:off x="3819960" y="6812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175" name="Группа 23"/>
          <p:cNvGrpSpPr/>
          <p:nvPr/>
        </p:nvGrpSpPr>
        <p:grpSpPr>
          <a:xfrm>
            <a:off x="3238920" y="4902480"/>
            <a:ext cx="43200" cy="1690560"/>
            <a:chOff x="3238920" y="4902480"/>
            <a:chExt cx="43200" cy="1690560"/>
          </a:xfrm>
        </p:grpSpPr>
        <p:cxnSp>
          <p:nvCxnSpPr>
            <p:cNvPr id="1176" name="Прямая соединительная линия 24"/>
            <p:cNvCxnSpPr/>
            <p:nvPr/>
          </p:nvCxnSpPr>
          <p:spPr>
            <a:xfrm>
              <a:off x="3261600" y="490248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177" name="Овал 25"/>
            <p:cNvSpPr/>
            <p:nvPr/>
          </p:nvSpPr>
          <p:spPr>
            <a:xfrm>
              <a:off x="3238920" y="65498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178" name="Группа 27"/>
          <p:cNvGrpSpPr/>
          <p:nvPr/>
        </p:nvGrpSpPr>
        <p:grpSpPr>
          <a:xfrm>
            <a:off x="2657880" y="5191560"/>
            <a:ext cx="43200" cy="1690560"/>
            <a:chOff x="2657880" y="5191560"/>
            <a:chExt cx="43200" cy="1690560"/>
          </a:xfrm>
        </p:grpSpPr>
        <p:cxnSp>
          <p:nvCxnSpPr>
            <p:cNvPr id="1179" name="Прямая соединительная линия 28"/>
            <p:cNvCxnSpPr/>
            <p:nvPr/>
          </p:nvCxnSpPr>
          <p:spPr>
            <a:xfrm>
              <a:off x="2680560" y="519156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180" name="Овал 29"/>
            <p:cNvSpPr/>
            <p:nvPr/>
          </p:nvSpPr>
          <p:spPr>
            <a:xfrm>
              <a:off x="2657880" y="68389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181" name="Группа 30"/>
          <p:cNvGrpSpPr/>
          <p:nvPr/>
        </p:nvGrpSpPr>
        <p:grpSpPr>
          <a:xfrm>
            <a:off x="1495440" y="4190760"/>
            <a:ext cx="43200" cy="1716480"/>
            <a:chOff x="1495440" y="4190760"/>
            <a:chExt cx="43200" cy="1716480"/>
          </a:xfrm>
        </p:grpSpPr>
        <p:cxnSp>
          <p:nvCxnSpPr>
            <p:cNvPr id="1182" name="Прямая соединительная линия 31"/>
            <p:cNvCxnSpPr/>
            <p:nvPr/>
          </p:nvCxnSpPr>
          <p:spPr>
            <a:xfrm>
              <a:off x="1518120" y="419076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183" name="Овал 32"/>
            <p:cNvSpPr/>
            <p:nvPr/>
          </p:nvSpPr>
          <p:spPr>
            <a:xfrm>
              <a:off x="1495440" y="58640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184" name="Группа 33"/>
          <p:cNvGrpSpPr/>
          <p:nvPr/>
        </p:nvGrpSpPr>
        <p:grpSpPr>
          <a:xfrm>
            <a:off x="914400" y="5038920"/>
            <a:ext cx="43200" cy="1716480"/>
            <a:chOff x="914400" y="5038920"/>
            <a:chExt cx="43200" cy="1716480"/>
          </a:xfrm>
        </p:grpSpPr>
        <p:cxnSp>
          <p:nvCxnSpPr>
            <p:cNvPr id="1185" name="Прямая соединительная линия 34"/>
            <p:cNvCxnSpPr/>
            <p:nvPr/>
          </p:nvCxnSpPr>
          <p:spPr>
            <a:xfrm>
              <a:off x="937080" y="503892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186" name="Овал 35"/>
            <p:cNvSpPr/>
            <p:nvPr/>
          </p:nvSpPr>
          <p:spPr>
            <a:xfrm>
              <a:off x="914400" y="67122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187" name="Группа 36"/>
          <p:cNvGrpSpPr/>
          <p:nvPr/>
        </p:nvGrpSpPr>
        <p:grpSpPr>
          <a:xfrm>
            <a:off x="333360" y="4824360"/>
            <a:ext cx="43200" cy="1716480"/>
            <a:chOff x="333360" y="4824360"/>
            <a:chExt cx="43200" cy="1716480"/>
          </a:xfrm>
        </p:grpSpPr>
        <p:cxnSp>
          <p:nvCxnSpPr>
            <p:cNvPr id="1188" name="Прямая соединительная линия 37"/>
            <p:cNvCxnSpPr/>
            <p:nvPr/>
          </p:nvCxnSpPr>
          <p:spPr>
            <a:xfrm>
              <a:off x="356040" y="482436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189" name="Овал 38"/>
            <p:cNvSpPr/>
            <p:nvPr/>
          </p:nvSpPr>
          <p:spPr>
            <a:xfrm>
              <a:off x="333360" y="64976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190" name="Группа 39"/>
          <p:cNvGrpSpPr/>
          <p:nvPr/>
        </p:nvGrpSpPr>
        <p:grpSpPr>
          <a:xfrm>
            <a:off x="6098760" y="5162400"/>
            <a:ext cx="43200" cy="1690200"/>
            <a:chOff x="6098760" y="5162400"/>
            <a:chExt cx="43200" cy="1690200"/>
          </a:xfrm>
        </p:grpSpPr>
        <p:cxnSp>
          <p:nvCxnSpPr>
            <p:cNvPr id="1191" name="Прямая соединительная линия 40"/>
            <p:cNvCxnSpPr/>
            <p:nvPr/>
          </p:nvCxnSpPr>
          <p:spPr>
            <a:xfrm>
              <a:off x="6121440" y="5162400"/>
              <a:ext cx="2520" cy="1672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192" name="Овал 41"/>
            <p:cNvSpPr/>
            <p:nvPr/>
          </p:nvSpPr>
          <p:spPr>
            <a:xfrm>
              <a:off x="6098760" y="68094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193" name="Группа 42"/>
          <p:cNvGrpSpPr/>
          <p:nvPr/>
        </p:nvGrpSpPr>
        <p:grpSpPr>
          <a:xfrm>
            <a:off x="7215480" y="5778360"/>
            <a:ext cx="43200" cy="1074240"/>
            <a:chOff x="7215480" y="5778360"/>
            <a:chExt cx="43200" cy="1074240"/>
          </a:xfrm>
        </p:grpSpPr>
        <p:cxnSp>
          <p:nvCxnSpPr>
            <p:cNvPr id="1194" name="Прямая соединительная линия 43"/>
            <p:cNvCxnSpPr/>
            <p:nvPr/>
          </p:nvCxnSpPr>
          <p:spPr>
            <a:xfrm>
              <a:off x="7238160" y="5778360"/>
              <a:ext cx="2520" cy="10562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195" name="Овал 44"/>
            <p:cNvSpPr/>
            <p:nvPr/>
          </p:nvSpPr>
          <p:spPr>
            <a:xfrm>
              <a:off x="7215480" y="68094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196" name="Группа 45"/>
          <p:cNvGrpSpPr/>
          <p:nvPr/>
        </p:nvGrpSpPr>
        <p:grpSpPr>
          <a:xfrm>
            <a:off x="7796520" y="4803480"/>
            <a:ext cx="43200" cy="1906200"/>
            <a:chOff x="7796520" y="4803480"/>
            <a:chExt cx="43200" cy="1906200"/>
          </a:xfrm>
        </p:grpSpPr>
        <p:cxnSp>
          <p:nvCxnSpPr>
            <p:cNvPr id="1197" name="Прямая соединительная линия 46"/>
            <p:cNvCxnSpPr/>
            <p:nvPr/>
          </p:nvCxnSpPr>
          <p:spPr>
            <a:xfrm>
              <a:off x="7819200" y="4803480"/>
              <a:ext cx="2520" cy="1888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198" name="Овал 47"/>
            <p:cNvSpPr/>
            <p:nvPr/>
          </p:nvSpPr>
          <p:spPr>
            <a:xfrm>
              <a:off x="7796520" y="66664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199" name="Группа 48"/>
          <p:cNvGrpSpPr/>
          <p:nvPr/>
        </p:nvGrpSpPr>
        <p:grpSpPr>
          <a:xfrm>
            <a:off x="8377560" y="4940640"/>
            <a:ext cx="43200" cy="1905840"/>
            <a:chOff x="8377560" y="4940640"/>
            <a:chExt cx="43200" cy="1905840"/>
          </a:xfrm>
        </p:grpSpPr>
        <p:cxnSp>
          <p:nvCxnSpPr>
            <p:cNvPr id="1200" name="Прямая соединительная линия 49"/>
            <p:cNvCxnSpPr/>
            <p:nvPr/>
          </p:nvCxnSpPr>
          <p:spPr>
            <a:xfrm>
              <a:off x="8400240" y="4940640"/>
              <a:ext cx="2520" cy="18878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01" name="Овал 50"/>
            <p:cNvSpPr/>
            <p:nvPr/>
          </p:nvSpPr>
          <p:spPr>
            <a:xfrm>
              <a:off x="8377560" y="6803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02" name="Группа 51"/>
          <p:cNvGrpSpPr/>
          <p:nvPr/>
        </p:nvGrpSpPr>
        <p:grpSpPr>
          <a:xfrm>
            <a:off x="8958600" y="4237560"/>
            <a:ext cx="43200" cy="1905840"/>
            <a:chOff x="8958600" y="4237560"/>
            <a:chExt cx="43200" cy="1905840"/>
          </a:xfrm>
        </p:grpSpPr>
        <p:cxnSp>
          <p:nvCxnSpPr>
            <p:cNvPr id="1203" name="Прямая соединительная линия 52"/>
            <p:cNvCxnSpPr/>
            <p:nvPr/>
          </p:nvCxnSpPr>
          <p:spPr>
            <a:xfrm>
              <a:off x="8981280" y="4237560"/>
              <a:ext cx="2520" cy="18878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04" name="Овал 53"/>
            <p:cNvSpPr/>
            <p:nvPr/>
          </p:nvSpPr>
          <p:spPr>
            <a:xfrm>
              <a:off x="8958600" y="61002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05" name="Группа 55"/>
          <p:cNvGrpSpPr/>
          <p:nvPr/>
        </p:nvGrpSpPr>
        <p:grpSpPr>
          <a:xfrm>
            <a:off x="9540000" y="4945320"/>
            <a:ext cx="43200" cy="1906200"/>
            <a:chOff x="9540000" y="4945320"/>
            <a:chExt cx="43200" cy="1906200"/>
          </a:xfrm>
        </p:grpSpPr>
        <p:cxnSp>
          <p:nvCxnSpPr>
            <p:cNvPr id="1206" name="Прямая соединительная линия 56"/>
            <p:cNvCxnSpPr/>
            <p:nvPr/>
          </p:nvCxnSpPr>
          <p:spPr>
            <a:xfrm>
              <a:off x="9562680" y="4945320"/>
              <a:ext cx="2520" cy="1888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07" name="Овал 57"/>
            <p:cNvSpPr/>
            <p:nvPr/>
          </p:nvSpPr>
          <p:spPr>
            <a:xfrm>
              <a:off x="954000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08" name="Группа 58"/>
          <p:cNvGrpSpPr/>
          <p:nvPr/>
        </p:nvGrpSpPr>
        <p:grpSpPr>
          <a:xfrm>
            <a:off x="10121040" y="5454000"/>
            <a:ext cx="43200" cy="1397520"/>
            <a:chOff x="10121040" y="5454000"/>
            <a:chExt cx="43200" cy="1397520"/>
          </a:xfrm>
        </p:grpSpPr>
        <p:cxnSp>
          <p:nvCxnSpPr>
            <p:cNvPr id="1209" name="Прямая соединительная линия 59"/>
            <p:cNvCxnSpPr/>
            <p:nvPr/>
          </p:nvCxnSpPr>
          <p:spPr>
            <a:xfrm>
              <a:off x="10143720" y="5454000"/>
              <a:ext cx="2520" cy="137952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10" name="Овал 60"/>
            <p:cNvSpPr/>
            <p:nvPr/>
          </p:nvSpPr>
          <p:spPr>
            <a:xfrm>
              <a:off x="1012104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11" name="Группа 61"/>
          <p:cNvGrpSpPr/>
          <p:nvPr/>
        </p:nvGrpSpPr>
        <p:grpSpPr>
          <a:xfrm>
            <a:off x="10702080" y="5922720"/>
            <a:ext cx="43200" cy="928800"/>
            <a:chOff x="10702080" y="5922720"/>
            <a:chExt cx="43200" cy="928800"/>
          </a:xfrm>
        </p:grpSpPr>
        <p:cxnSp>
          <p:nvCxnSpPr>
            <p:cNvPr id="1212" name="Прямая соединительная линия 62"/>
            <p:cNvCxnSpPr/>
            <p:nvPr/>
          </p:nvCxnSpPr>
          <p:spPr>
            <a:xfrm>
              <a:off x="10724760" y="5922720"/>
              <a:ext cx="2520" cy="9108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13" name="Овал 63"/>
            <p:cNvSpPr/>
            <p:nvPr/>
          </p:nvSpPr>
          <p:spPr>
            <a:xfrm>
              <a:off x="1070208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14" name="Группа 64"/>
          <p:cNvGrpSpPr/>
          <p:nvPr/>
        </p:nvGrpSpPr>
        <p:grpSpPr>
          <a:xfrm>
            <a:off x="11283120" y="4999320"/>
            <a:ext cx="43200" cy="1852200"/>
            <a:chOff x="11283120" y="4999320"/>
            <a:chExt cx="43200" cy="1852200"/>
          </a:xfrm>
        </p:grpSpPr>
        <p:cxnSp>
          <p:nvCxnSpPr>
            <p:cNvPr id="1215" name="Прямая соединительная линия 65"/>
            <p:cNvCxnSpPr/>
            <p:nvPr/>
          </p:nvCxnSpPr>
          <p:spPr>
            <a:xfrm>
              <a:off x="11305800" y="4999320"/>
              <a:ext cx="2520" cy="1834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16" name="Овал 66"/>
            <p:cNvSpPr/>
            <p:nvPr/>
          </p:nvSpPr>
          <p:spPr>
            <a:xfrm>
              <a:off x="1128312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17" name="Группа 67"/>
          <p:cNvGrpSpPr/>
          <p:nvPr/>
        </p:nvGrpSpPr>
        <p:grpSpPr>
          <a:xfrm>
            <a:off x="11864520" y="5615280"/>
            <a:ext cx="43200" cy="1236240"/>
            <a:chOff x="11864520" y="5615280"/>
            <a:chExt cx="43200" cy="1236240"/>
          </a:xfrm>
        </p:grpSpPr>
        <p:cxnSp>
          <p:nvCxnSpPr>
            <p:cNvPr id="1218" name="Прямая соединительная линия 68"/>
            <p:cNvCxnSpPr/>
            <p:nvPr/>
          </p:nvCxnSpPr>
          <p:spPr>
            <a:xfrm>
              <a:off x="11887200" y="5615280"/>
              <a:ext cx="2520" cy="12182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19" name="Овал 69"/>
            <p:cNvSpPr/>
            <p:nvPr/>
          </p:nvSpPr>
          <p:spPr>
            <a:xfrm>
              <a:off x="1186452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20" name="Группа 70"/>
          <p:cNvGrpSpPr/>
          <p:nvPr/>
        </p:nvGrpSpPr>
        <p:grpSpPr>
          <a:xfrm>
            <a:off x="2076840" y="5737680"/>
            <a:ext cx="43200" cy="1144440"/>
            <a:chOff x="2076840" y="5737680"/>
            <a:chExt cx="43200" cy="1144440"/>
          </a:xfrm>
        </p:grpSpPr>
        <p:cxnSp>
          <p:nvCxnSpPr>
            <p:cNvPr id="1221" name="Прямая соединительная линия 71"/>
            <p:cNvCxnSpPr/>
            <p:nvPr/>
          </p:nvCxnSpPr>
          <p:spPr>
            <a:xfrm>
              <a:off x="2099520" y="5737680"/>
              <a:ext cx="2520" cy="11264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22" name="Овал 72"/>
            <p:cNvSpPr/>
            <p:nvPr/>
          </p:nvSpPr>
          <p:spPr>
            <a:xfrm>
              <a:off x="2076840" y="68389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sp>
        <p:nvSpPr>
          <p:cNvPr id="1223" name="Прямоугольник: скругленные углы 3"/>
          <p:cNvSpPr/>
          <p:nvPr/>
        </p:nvSpPr>
        <p:spPr>
          <a:xfrm>
            <a:off x="406800" y="2236680"/>
            <a:ext cx="5834160" cy="82332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32d385"/>
              </a:gs>
              <a:gs pos="100000">
                <a:srgbClr val="2ab1aa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828000" rIns="108000" tIns="108000" bIns="108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Inter"/>
                <a:ea typeface="Inter"/>
              </a:rPr>
              <a:t>Удаленное и централизованное</a:t>
            </a:r>
            <a:br>
              <a:rPr sz="1800"/>
            </a:br>
            <a:r>
              <a:rPr b="0" lang="ru-RU" sz="1800" spc="-1" strike="noStrike">
                <a:solidFill>
                  <a:schemeClr val="dk1"/>
                </a:solidFill>
                <a:latin typeface="Inter"/>
                <a:ea typeface="Inter"/>
              </a:rPr>
              <a:t>управление освещением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24" name="Рисунок 4" descr="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597240" y="2432160"/>
            <a:ext cx="447840" cy="447840"/>
          </a:xfrm>
          <a:prstGeom prst="rect">
            <a:avLst/>
          </a:prstGeom>
          <a:ln w="0">
            <a:noFill/>
          </a:ln>
        </p:spPr>
      </p:pic>
      <p:sp>
        <p:nvSpPr>
          <p:cNvPr id="1225" name="Прямоугольник: скругленные углы 5"/>
          <p:cNvSpPr/>
          <p:nvPr/>
        </p:nvSpPr>
        <p:spPr>
          <a:xfrm>
            <a:off x="416160" y="3316680"/>
            <a:ext cx="5834160" cy="82332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828000" rIns="108000" tIns="108000" bIns="108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Inter"/>
                <a:ea typeface="Inter"/>
              </a:rPr>
              <a:t>Возможности интеллектуального управления освещением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26" name="Рисунок 6" descr="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32160" y="3512160"/>
            <a:ext cx="447840" cy="447840"/>
          </a:xfrm>
          <a:prstGeom prst="rect">
            <a:avLst/>
          </a:prstGeom>
          <a:ln w="0">
            <a:noFill/>
          </a:ln>
        </p:spPr>
      </p:pic>
      <p:sp>
        <p:nvSpPr>
          <p:cNvPr id="1227" name="Прямоугольник: скругленные углы 7"/>
          <p:cNvSpPr/>
          <p:nvPr/>
        </p:nvSpPr>
        <p:spPr>
          <a:xfrm>
            <a:off x="406800" y="4396680"/>
            <a:ext cx="5834160" cy="82332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828000" rIns="108000" tIns="108000" bIns="108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Inter"/>
                <a:ea typeface="Inter"/>
              </a:rPr>
              <a:t>Дистанционный учет электроэнергии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28" name="Рисунок 10" descr="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597240" y="4592160"/>
            <a:ext cx="447840" cy="447840"/>
          </a:xfrm>
          <a:prstGeom prst="rect">
            <a:avLst/>
          </a:prstGeom>
          <a:ln w="0">
            <a:noFill/>
          </a:ln>
        </p:spPr>
      </p:pic>
      <p:sp>
        <p:nvSpPr>
          <p:cNvPr id="1229" name="Прямоугольник: скругленные углы 11"/>
          <p:cNvSpPr/>
          <p:nvPr/>
        </p:nvSpPr>
        <p:spPr>
          <a:xfrm>
            <a:off x="406800" y="5476680"/>
            <a:ext cx="5834160" cy="82332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828000" rIns="108000" tIns="108000" bIns="108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Inter"/>
                <a:ea typeface="Inter"/>
              </a:rPr>
              <a:t>Контроль состояния сети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30" name="Рисунок 14" descr="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597240" y="5672160"/>
            <a:ext cx="447840" cy="447840"/>
          </a:xfrm>
          <a:prstGeom prst="rect">
            <a:avLst/>
          </a:prstGeom>
          <a:ln w="0">
            <a:noFill/>
          </a:ln>
        </p:spPr>
      </p:pic>
      <p:sp>
        <p:nvSpPr>
          <p:cNvPr id="1231" name="Прямоугольник 16"/>
          <p:cNvSpPr/>
          <p:nvPr/>
        </p:nvSpPr>
        <p:spPr>
          <a:xfrm>
            <a:off x="321120" y="1350720"/>
            <a:ext cx="5920200" cy="6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90000"/>
              </a:lnSpc>
            </a:pPr>
            <a:r>
              <a:rPr b="0" lang="ru-RU" sz="1600" spc="-1" strike="noStrike">
                <a:solidFill>
                  <a:schemeClr val="lt1">
                    <a:alpha val="70000"/>
                  </a:schemeClr>
                </a:solidFill>
                <a:latin typeface="Inter"/>
                <a:ea typeface="Inter"/>
              </a:rPr>
              <a:t>В Калуге установлено 102 шкафа управления наружным </a:t>
            </a:r>
            <a:r>
              <a:rPr b="0" lang="ru-RU" sz="1600" spc="-1" strike="noStrike">
                <a:solidFill>
                  <a:schemeClr val="lt1">
                    <a:alpha val="70000"/>
                  </a:schemeClr>
                </a:solidFill>
                <a:latin typeface="Inter"/>
                <a:ea typeface="Inter"/>
              </a:rPr>
              <a:t>освещением, отвечающих современным стандартам</a:t>
            </a:r>
            <a:endParaRPr b="0" lang="ru-RU" sz="1600" spc="-1" strike="noStrike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1232" name="Группа 54"/>
          <p:cNvGrpSpPr/>
          <p:nvPr/>
        </p:nvGrpSpPr>
        <p:grpSpPr>
          <a:xfrm>
            <a:off x="5354280" y="1350720"/>
            <a:ext cx="10531800" cy="6368760"/>
            <a:chOff x="5354280" y="1350720"/>
            <a:chExt cx="10531800" cy="6368760"/>
          </a:xfrm>
        </p:grpSpPr>
        <p:pic>
          <p:nvPicPr>
            <p:cNvPr id="1233" name="Рисунок 1" descr="Изображение выглядит как текст, монитор, телевидение, снимок экрана&#10;&#10;Автоматически созданное описание"/>
            <p:cNvPicPr/>
            <p:nvPr/>
          </p:nvPicPr>
          <p:blipFill>
            <a:blip r:embed="rId9"/>
            <a:stretch/>
          </p:blipFill>
          <p:spPr>
            <a:xfrm>
              <a:off x="5354280" y="1350720"/>
              <a:ext cx="10531800" cy="6368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34" name="Рисунок 19" descr=""/>
            <p:cNvPicPr/>
            <p:nvPr/>
          </p:nvPicPr>
          <p:blipFill>
            <a:blip r:embed="rId10"/>
            <a:srcRect l="0" t="0" r="39146" b="4661"/>
            <a:stretch/>
          </p:blipFill>
          <p:spPr>
            <a:xfrm>
              <a:off x="7008480" y="1668240"/>
              <a:ext cx="5181120" cy="4567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235" name="Прямоугольник 26"/>
          <p:cNvSpPr/>
          <p:nvPr/>
        </p:nvSpPr>
        <p:spPr>
          <a:xfrm>
            <a:off x="321120" y="666720"/>
            <a:ext cx="7706160" cy="6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80000"/>
              </a:lnSpc>
            </a:pPr>
            <a:r>
              <a:rPr b="0" lang="ru-RU" sz="3200" spc="-1" strike="noStrike">
                <a:solidFill>
                  <a:schemeClr val="lt1"/>
                </a:solidFill>
                <a:latin typeface="Inter Black"/>
                <a:ea typeface="Inter Black"/>
              </a:rPr>
              <a:t>Интеллект и контроль.</a:t>
            </a:r>
            <a:endParaRPr b="0" lang="ru-RU" sz="3200" spc="-1" strike="noStrike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1236" name="Группа 174"/>
          <p:cNvGrpSpPr/>
          <p:nvPr/>
        </p:nvGrpSpPr>
        <p:grpSpPr>
          <a:xfrm>
            <a:off x="405000" y="180000"/>
            <a:ext cx="416160" cy="412200"/>
            <a:chOff x="405000" y="180000"/>
            <a:chExt cx="416160" cy="412200"/>
          </a:xfrm>
        </p:grpSpPr>
        <p:sp>
          <p:nvSpPr>
            <p:cNvPr id="1237" name="Прямоугольник 67"/>
            <p:cNvSpPr/>
            <p:nvPr/>
          </p:nvSpPr>
          <p:spPr>
            <a:xfrm>
              <a:off x="405000" y="180000"/>
              <a:ext cx="39240" cy="349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600" rIns="12600" tIns="45000" bIns="450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grpSp>
          <p:nvGrpSpPr>
            <p:cNvPr id="1238" name="Группа 175"/>
            <p:cNvGrpSpPr/>
            <p:nvPr/>
          </p:nvGrpSpPr>
          <p:grpSpPr>
            <a:xfrm>
              <a:off x="558720" y="180000"/>
              <a:ext cx="38880" cy="349560"/>
              <a:chOff x="558720" y="180000"/>
              <a:chExt cx="38880" cy="349560"/>
            </a:xfrm>
          </p:grpSpPr>
          <p:sp>
            <p:nvSpPr>
              <p:cNvPr id="1239" name="Прямоугольник 68"/>
              <p:cNvSpPr/>
              <p:nvPr/>
            </p:nvSpPr>
            <p:spPr>
              <a:xfrm>
                <a:off x="558720" y="180000"/>
                <a:ext cx="38880" cy="87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1240" name="Прямоугольник 69"/>
              <p:cNvSpPr/>
              <p:nvPr/>
            </p:nvSpPr>
            <p:spPr>
              <a:xfrm>
                <a:off x="558720" y="442800"/>
                <a:ext cx="38880" cy="86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1241" name="Прямоугольник 70"/>
              <p:cNvSpPr/>
              <p:nvPr/>
            </p:nvSpPr>
            <p:spPr>
              <a:xfrm>
                <a:off x="558720" y="312120"/>
                <a:ext cx="38880" cy="86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</p:grpSp>
        <p:grpSp>
          <p:nvGrpSpPr>
            <p:cNvPr id="1242" name="Группа 176"/>
            <p:cNvGrpSpPr/>
            <p:nvPr/>
          </p:nvGrpSpPr>
          <p:grpSpPr>
            <a:xfrm>
              <a:off x="650880" y="180000"/>
              <a:ext cx="170280" cy="412200"/>
              <a:chOff x="650880" y="180000"/>
              <a:chExt cx="170280" cy="412200"/>
            </a:xfrm>
          </p:grpSpPr>
          <p:sp>
            <p:nvSpPr>
              <p:cNvPr id="1243" name="Прямоугольник 71"/>
              <p:cNvSpPr/>
              <p:nvPr/>
            </p:nvSpPr>
            <p:spPr>
              <a:xfrm>
                <a:off x="713160" y="180000"/>
                <a:ext cx="38880" cy="190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45000" bIns="4500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grpSp>
            <p:nvGrpSpPr>
              <p:cNvPr id="1244" name="Группа 177"/>
              <p:cNvGrpSpPr/>
              <p:nvPr/>
            </p:nvGrpSpPr>
            <p:grpSpPr>
              <a:xfrm>
                <a:off x="650880" y="421920"/>
                <a:ext cx="170280" cy="170280"/>
                <a:chOff x="650880" y="421920"/>
                <a:chExt cx="170280" cy="170280"/>
              </a:xfrm>
            </p:grpSpPr>
            <p:sp>
              <p:nvSpPr>
                <p:cNvPr id="1245" name="Прямоугольник 72"/>
                <p:cNvSpPr/>
                <p:nvPr/>
              </p:nvSpPr>
              <p:spPr>
                <a:xfrm>
                  <a:off x="713160" y="421920"/>
                  <a:ext cx="3888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1246" name="Прямоугольник 73"/>
                <p:cNvSpPr/>
                <p:nvPr/>
              </p:nvSpPr>
              <p:spPr>
                <a:xfrm rot="5400000">
                  <a:off x="716400" y="421560"/>
                  <a:ext cx="3924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</p:grpSp>
      <p:sp>
        <p:nvSpPr>
          <p:cNvPr id="1247" name="Прямоугольник 74"/>
          <p:cNvSpPr/>
          <p:nvPr/>
        </p:nvSpPr>
        <p:spPr>
          <a:xfrm>
            <a:off x="821520" y="0"/>
            <a:ext cx="8538480" cy="719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2000" spc="-1" strike="noStrike">
                <a:solidFill>
                  <a:schemeClr val="lt1"/>
                </a:solidFill>
                <a:latin typeface="Inter black"/>
              </a:rPr>
              <a:t>Управление городского хозяйства города Калуги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Круг: прозрачная заливка 95"/>
          <p:cNvSpPr/>
          <p:nvPr/>
        </p:nvSpPr>
        <p:spPr>
          <a:xfrm>
            <a:off x="10166760" y="-2479680"/>
            <a:ext cx="4065480" cy="4065480"/>
          </a:xfrm>
          <a:prstGeom prst="donut">
            <a:avLst>
              <a:gd name="adj" fmla="val 15006"/>
            </a:avLst>
          </a:prstGeom>
          <a:solidFill>
            <a:srgbClr val="2154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cxnSp>
        <p:nvCxnSpPr>
          <p:cNvPr id="1249" name="Прямая соединительная линия 18"/>
          <p:cNvCxnSpPr/>
          <p:nvPr/>
        </p:nvCxnSpPr>
        <p:spPr>
          <a:xfrm>
            <a:off x="6679800" y="5632920"/>
            <a:ext cx="2520" cy="1195560"/>
          </a:xfrm>
          <a:prstGeom prst="straightConnector1">
            <a:avLst/>
          </a:prstGeom>
          <a:ln cap="rnd" w="19050">
            <a:solidFill>
              <a:srgbClr val="233b3b">
                <a:alpha val="0"/>
              </a:srgbClr>
            </a:solidFill>
            <a:round/>
          </a:ln>
        </p:spPr>
      </p:cxnSp>
      <p:cxnSp>
        <p:nvCxnSpPr>
          <p:cNvPr id="1250" name="Прямая соединительная линия 19"/>
          <p:cNvCxnSpPr/>
          <p:nvPr/>
        </p:nvCxnSpPr>
        <p:spPr>
          <a:xfrm>
            <a:off x="5563440" y="5155920"/>
            <a:ext cx="2520" cy="1672560"/>
          </a:xfrm>
          <a:prstGeom prst="straightConnector1">
            <a:avLst/>
          </a:prstGeom>
          <a:ln cap="rnd" w="19050">
            <a:solidFill>
              <a:srgbClr val="233b3b">
                <a:alpha val="0"/>
              </a:srgbClr>
            </a:solidFill>
            <a:round/>
          </a:ln>
        </p:spPr>
      </p:cxnSp>
      <p:grpSp>
        <p:nvGrpSpPr>
          <p:cNvPr id="1251" name="Группа 20"/>
          <p:cNvGrpSpPr/>
          <p:nvPr/>
        </p:nvGrpSpPr>
        <p:grpSpPr>
          <a:xfrm>
            <a:off x="4982400" y="4618800"/>
            <a:ext cx="43200" cy="1690560"/>
            <a:chOff x="4982400" y="4618800"/>
            <a:chExt cx="43200" cy="1690560"/>
          </a:xfrm>
        </p:grpSpPr>
        <p:cxnSp>
          <p:nvCxnSpPr>
            <p:cNvPr id="1252" name="Прямая соединительная линия 21"/>
            <p:cNvCxnSpPr/>
            <p:nvPr/>
          </p:nvCxnSpPr>
          <p:spPr>
            <a:xfrm>
              <a:off x="5005080" y="461880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53" name="Овал 22"/>
            <p:cNvSpPr/>
            <p:nvPr/>
          </p:nvSpPr>
          <p:spPr>
            <a:xfrm>
              <a:off x="4982400" y="626616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54" name="Группа 23"/>
          <p:cNvGrpSpPr/>
          <p:nvPr/>
        </p:nvGrpSpPr>
        <p:grpSpPr>
          <a:xfrm>
            <a:off x="4401360" y="5164920"/>
            <a:ext cx="43200" cy="1690560"/>
            <a:chOff x="4401360" y="5164920"/>
            <a:chExt cx="43200" cy="1690560"/>
          </a:xfrm>
        </p:grpSpPr>
        <p:cxnSp>
          <p:nvCxnSpPr>
            <p:cNvPr id="1255" name="Прямая соединительная линия 24"/>
            <p:cNvCxnSpPr/>
            <p:nvPr/>
          </p:nvCxnSpPr>
          <p:spPr>
            <a:xfrm>
              <a:off x="4424040" y="516492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56" name="Овал 25"/>
            <p:cNvSpPr/>
            <p:nvPr/>
          </p:nvSpPr>
          <p:spPr>
            <a:xfrm>
              <a:off x="4401360" y="6812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57" name="Группа 26"/>
          <p:cNvGrpSpPr/>
          <p:nvPr/>
        </p:nvGrpSpPr>
        <p:grpSpPr>
          <a:xfrm>
            <a:off x="3819960" y="5164920"/>
            <a:ext cx="43200" cy="1690560"/>
            <a:chOff x="3819960" y="5164920"/>
            <a:chExt cx="43200" cy="1690560"/>
          </a:xfrm>
        </p:grpSpPr>
        <p:cxnSp>
          <p:nvCxnSpPr>
            <p:cNvPr id="1258" name="Прямая соединительная линия 27"/>
            <p:cNvCxnSpPr/>
            <p:nvPr/>
          </p:nvCxnSpPr>
          <p:spPr>
            <a:xfrm>
              <a:off x="3842640" y="516492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59" name="Овал 28"/>
            <p:cNvSpPr/>
            <p:nvPr/>
          </p:nvSpPr>
          <p:spPr>
            <a:xfrm>
              <a:off x="3819960" y="6812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60" name="Группа 29"/>
          <p:cNvGrpSpPr/>
          <p:nvPr/>
        </p:nvGrpSpPr>
        <p:grpSpPr>
          <a:xfrm>
            <a:off x="3238920" y="4902480"/>
            <a:ext cx="43200" cy="1690560"/>
            <a:chOff x="3238920" y="4902480"/>
            <a:chExt cx="43200" cy="1690560"/>
          </a:xfrm>
        </p:grpSpPr>
        <p:cxnSp>
          <p:nvCxnSpPr>
            <p:cNvPr id="1261" name="Прямая соединительная линия 30"/>
            <p:cNvCxnSpPr/>
            <p:nvPr/>
          </p:nvCxnSpPr>
          <p:spPr>
            <a:xfrm>
              <a:off x="3261600" y="490248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62" name="Овал 31"/>
            <p:cNvSpPr/>
            <p:nvPr/>
          </p:nvSpPr>
          <p:spPr>
            <a:xfrm>
              <a:off x="3238920" y="65498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63" name="Группа 32"/>
          <p:cNvGrpSpPr/>
          <p:nvPr/>
        </p:nvGrpSpPr>
        <p:grpSpPr>
          <a:xfrm>
            <a:off x="2657880" y="5191560"/>
            <a:ext cx="43200" cy="1690560"/>
            <a:chOff x="2657880" y="5191560"/>
            <a:chExt cx="43200" cy="1690560"/>
          </a:xfrm>
        </p:grpSpPr>
        <p:cxnSp>
          <p:nvCxnSpPr>
            <p:cNvPr id="1264" name="Прямая соединительная линия 33"/>
            <p:cNvCxnSpPr/>
            <p:nvPr/>
          </p:nvCxnSpPr>
          <p:spPr>
            <a:xfrm>
              <a:off x="2680560" y="519156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65" name="Овал 34"/>
            <p:cNvSpPr/>
            <p:nvPr/>
          </p:nvSpPr>
          <p:spPr>
            <a:xfrm>
              <a:off x="2657880" y="68389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66" name="Группа 35"/>
          <p:cNvGrpSpPr/>
          <p:nvPr/>
        </p:nvGrpSpPr>
        <p:grpSpPr>
          <a:xfrm>
            <a:off x="1495440" y="4190760"/>
            <a:ext cx="43200" cy="1716480"/>
            <a:chOff x="1495440" y="4190760"/>
            <a:chExt cx="43200" cy="1716480"/>
          </a:xfrm>
        </p:grpSpPr>
        <p:cxnSp>
          <p:nvCxnSpPr>
            <p:cNvPr id="1267" name="Прямая соединительная линия 36"/>
            <p:cNvCxnSpPr/>
            <p:nvPr/>
          </p:nvCxnSpPr>
          <p:spPr>
            <a:xfrm>
              <a:off x="1518120" y="419076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68" name="Овал 37"/>
            <p:cNvSpPr/>
            <p:nvPr/>
          </p:nvSpPr>
          <p:spPr>
            <a:xfrm>
              <a:off x="1495440" y="58640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69" name="Группа 38"/>
          <p:cNvGrpSpPr/>
          <p:nvPr/>
        </p:nvGrpSpPr>
        <p:grpSpPr>
          <a:xfrm>
            <a:off x="914400" y="5038920"/>
            <a:ext cx="43200" cy="1716480"/>
            <a:chOff x="914400" y="5038920"/>
            <a:chExt cx="43200" cy="1716480"/>
          </a:xfrm>
        </p:grpSpPr>
        <p:cxnSp>
          <p:nvCxnSpPr>
            <p:cNvPr id="1270" name="Прямая соединительная линия 39"/>
            <p:cNvCxnSpPr/>
            <p:nvPr/>
          </p:nvCxnSpPr>
          <p:spPr>
            <a:xfrm>
              <a:off x="937080" y="503892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71" name="Овал 40"/>
            <p:cNvSpPr/>
            <p:nvPr/>
          </p:nvSpPr>
          <p:spPr>
            <a:xfrm>
              <a:off x="914400" y="67122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72" name="Группа 41"/>
          <p:cNvGrpSpPr/>
          <p:nvPr/>
        </p:nvGrpSpPr>
        <p:grpSpPr>
          <a:xfrm>
            <a:off x="333360" y="4824360"/>
            <a:ext cx="43200" cy="1716480"/>
            <a:chOff x="333360" y="4824360"/>
            <a:chExt cx="43200" cy="1716480"/>
          </a:xfrm>
        </p:grpSpPr>
        <p:cxnSp>
          <p:nvCxnSpPr>
            <p:cNvPr id="1273" name="Прямая соединительная линия 42"/>
            <p:cNvCxnSpPr/>
            <p:nvPr/>
          </p:nvCxnSpPr>
          <p:spPr>
            <a:xfrm>
              <a:off x="356040" y="482436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74" name="Овал 43"/>
            <p:cNvSpPr/>
            <p:nvPr/>
          </p:nvSpPr>
          <p:spPr>
            <a:xfrm>
              <a:off x="333360" y="64976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75" name="Группа 44"/>
          <p:cNvGrpSpPr/>
          <p:nvPr/>
        </p:nvGrpSpPr>
        <p:grpSpPr>
          <a:xfrm>
            <a:off x="6098760" y="5162400"/>
            <a:ext cx="43200" cy="1690200"/>
            <a:chOff x="6098760" y="5162400"/>
            <a:chExt cx="43200" cy="1690200"/>
          </a:xfrm>
        </p:grpSpPr>
        <p:cxnSp>
          <p:nvCxnSpPr>
            <p:cNvPr id="1276" name="Прямая соединительная линия 45"/>
            <p:cNvCxnSpPr/>
            <p:nvPr/>
          </p:nvCxnSpPr>
          <p:spPr>
            <a:xfrm>
              <a:off x="6121440" y="5162400"/>
              <a:ext cx="2520" cy="1672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77" name="Овал 46"/>
            <p:cNvSpPr/>
            <p:nvPr/>
          </p:nvSpPr>
          <p:spPr>
            <a:xfrm>
              <a:off x="6098760" y="68094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78" name="Группа 47"/>
          <p:cNvGrpSpPr/>
          <p:nvPr/>
        </p:nvGrpSpPr>
        <p:grpSpPr>
          <a:xfrm>
            <a:off x="7215480" y="5778360"/>
            <a:ext cx="43200" cy="1074240"/>
            <a:chOff x="7215480" y="5778360"/>
            <a:chExt cx="43200" cy="1074240"/>
          </a:xfrm>
        </p:grpSpPr>
        <p:cxnSp>
          <p:nvCxnSpPr>
            <p:cNvPr id="1279" name="Прямая соединительная линия 48"/>
            <p:cNvCxnSpPr/>
            <p:nvPr/>
          </p:nvCxnSpPr>
          <p:spPr>
            <a:xfrm>
              <a:off x="7238160" y="5778360"/>
              <a:ext cx="2520" cy="10562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80" name="Овал 49"/>
            <p:cNvSpPr/>
            <p:nvPr/>
          </p:nvSpPr>
          <p:spPr>
            <a:xfrm>
              <a:off x="7215480" y="68094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81" name="Группа 50"/>
          <p:cNvGrpSpPr/>
          <p:nvPr/>
        </p:nvGrpSpPr>
        <p:grpSpPr>
          <a:xfrm>
            <a:off x="7796520" y="4803480"/>
            <a:ext cx="43200" cy="1906200"/>
            <a:chOff x="7796520" y="4803480"/>
            <a:chExt cx="43200" cy="1906200"/>
          </a:xfrm>
        </p:grpSpPr>
        <p:cxnSp>
          <p:nvCxnSpPr>
            <p:cNvPr id="1282" name="Прямая соединительная линия 51"/>
            <p:cNvCxnSpPr/>
            <p:nvPr/>
          </p:nvCxnSpPr>
          <p:spPr>
            <a:xfrm>
              <a:off x="7819200" y="4803480"/>
              <a:ext cx="2520" cy="1888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83" name="Овал 52"/>
            <p:cNvSpPr/>
            <p:nvPr/>
          </p:nvSpPr>
          <p:spPr>
            <a:xfrm>
              <a:off x="7796520" y="66664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84" name="Группа 53"/>
          <p:cNvGrpSpPr/>
          <p:nvPr/>
        </p:nvGrpSpPr>
        <p:grpSpPr>
          <a:xfrm>
            <a:off x="8377560" y="4940640"/>
            <a:ext cx="43200" cy="1905840"/>
            <a:chOff x="8377560" y="4940640"/>
            <a:chExt cx="43200" cy="1905840"/>
          </a:xfrm>
        </p:grpSpPr>
        <p:cxnSp>
          <p:nvCxnSpPr>
            <p:cNvPr id="1285" name="Прямая соединительная линия 54"/>
            <p:cNvCxnSpPr/>
            <p:nvPr/>
          </p:nvCxnSpPr>
          <p:spPr>
            <a:xfrm>
              <a:off x="8400240" y="4940640"/>
              <a:ext cx="2520" cy="18878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86" name="Овал 55"/>
            <p:cNvSpPr/>
            <p:nvPr/>
          </p:nvSpPr>
          <p:spPr>
            <a:xfrm>
              <a:off x="8377560" y="6803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87" name="Группа 56"/>
          <p:cNvGrpSpPr/>
          <p:nvPr/>
        </p:nvGrpSpPr>
        <p:grpSpPr>
          <a:xfrm>
            <a:off x="8958600" y="4237560"/>
            <a:ext cx="43200" cy="1905840"/>
            <a:chOff x="8958600" y="4237560"/>
            <a:chExt cx="43200" cy="1905840"/>
          </a:xfrm>
        </p:grpSpPr>
        <p:cxnSp>
          <p:nvCxnSpPr>
            <p:cNvPr id="1288" name="Прямая соединительная линия 57"/>
            <p:cNvCxnSpPr/>
            <p:nvPr/>
          </p:nvCxnSpPr>
          <p:spPr>
            <a:xfrm>
              <a:off x="8981280" y="4237560"/>
              <a:ext cx="2520" cy="18878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89" name="Овал 58"/>
            <p:cNvSpPr/>
            <p:nvPr/>
          </p:nvSpPr>
          <p:spPr>
            <a:xfrm>
              <a:off x="8958600" y="61002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90" name="Группа 59"/>
          <p:cNvGrpSpPr/>
          <p:nvPr/>
        </p:nvGrpSpPr>
        <p:grpSpPr>
          <a:xfrm>
            <a:off x="9540000" y="4945320"/>
            <a:ext cx="43200" cy="1906200"/>
            <a:chOff x="9540000" y="4945320"/>
            <a:chExt cx="43200" cy="1906200"/>
          </a:xfrm>
        </p:grpSpPr>
        <p:cxnSp>
          <p:nvCxnSpPr>
            <p:cNvPr id="1291" name="Прямая соединительная линия 60"/>
            <p:cNvCxnSpPr/>
            <p:nvPr/>
          </p:nvCxnSpPr>
          <p:spPr>
            <a:xfrm>
              <a:off x="9562680" y="4945320"/>
              <a:ext cx="2520" cy="1888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92" name="Овал 61"/>
            <p:cNvSpPr/>
            <p:nvPr/>
          </p:nvSpPr>
          <p:spPr>
            <a:xfrm>
              <a:off x="954000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93" name="Группа 62"/>
          <p:cNvGrpSpPr/>
          <p:nvPr/>
        </p:nvGrpSpPr>
        <p:grpSpPr>
          <a:xfrm>
            <a:off x="10121040" y="5454000"/>
            <a:ext cx="43200" cy="1397520"/>
            <a:chOff x="10121040" y="5454000"/>
            <a:chExt cx="43200" cy="1397520"/>
          </a:xfrm>
        </p:grpSpPr>
        <p:cxnSp>
          <p:nvCxnSpPr>
            <p:cNvPr id="1294" name="Прямая соединительная линия 63"/>
            <p:cNvCxnSpPr/>
            <p:nvPr/>
          </p:nvCxnSpPr>
          <p:spPr>
            <a:xfrm>
              <a:off x="10143720" y="5454000"/>
              <a:ext cx="2520" cy="137952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95" name="Овал 64"/>
            <p:cNvSpPr/>
            <p:nvPr/>
          </p:nvSpPr>
          <p:spPr>
            <a:xfrm>
              <a:off x="1012104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96" name="Группа 65"/>
          <p:cNvGrpSpPr/>
          <p:nvPr/>
        </p:nvGrpSpPr>
        <p:grpSpPr>
          <a:xfrm>
            <a:off x="10702080" y="5922720"/>
            <a:ext cx="43200" cy="928800"/>
            <a:chOff x="10702080" y="5922720"/>
            <a:chExt cx="43200" cy="928800"/>
          </a:xfrm>
        </p:grpSpPr>
        <p:cxnSp>
          <p:nvCxnSpPr>
            <p:cNvPr id="1297" name="Прямая соединительная линия 66"/>
            <p:cNvCxnSpPr/>
            <p:nvPr/>
          </p:nvCxnSpPr>
          <p:spPr>
            <a:xfrm>
              <a:off x="10724760" y="5922720"/>
              <a:ext cx="2520" cy="9108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298" name="Овал 67"/>
            <p:cNvSpPr/>
            <p:nvPr/>
          </p:nvSpPr>
          <p:spPr>
            <a:xfrm>
              <a:off x="1070208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299" name="Группа 68"/>
          <p:cNvGrpSpPr/>
          <p:nvPr/>
        </p:nvGrpSpPr>
        <p:grpSpPr>
          <a:xfrm>
            <a:off x="11283120" y="4999320"/>
            <a:ext cx="43200" cy="1852200"/>
            <a:chOff x="11283120" y="4999320"/>
            <a:chExt cx="43200" cy="1852200"/>
          </a:xfrm>
        </p:grpSpPr>
        <p:cxnSp>
          <p:nvCxnSpPr>
            <p:cNvPr id="1300" name="Прямая соединительная линия 69"/>
            <p:cNvCxnSpPr/>
            <p:nvPr/>
          </p:nvCxnSpPr>
          <p:spPr>
            <a:xfrm>
              <a:off x="11305800" y="4999320"/>
              <a:ext cx="2520" cy="1834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01" name="Овал 70"/>
            <p:cNvSpPr/>
            <p:nvPr/>
          </p:nvSpPr>
          <p:spPr>
            <a:xfrm>
              <a:off x="1128312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02" name="Группа 71"/>
          <p:cNvGrpSpPr/>
          <p:nvPr/>
        </p:nvGrpSpPr>
        <p:grpSpPr>
          <a:xfrm>
            <a:off x="11864520" y="5615280"/>
            <a:ext cx="43200" cy="1236240"/>
            <a:chOff x="11864520" y="5615280"/>
            <a:chExt cx="43200" cy="1236240"/>
          </a:xfrm>
        </p:grpSpPr>
        <p:cxnSp>
          <p:nvCxnSpPr>
            <p:cNvPr id="1303" name="Прямая соединительная линия 72"/>
            <p:cNvCxnSpPr/>
            <p:nvPr/>
          </p:nvCxnSpPr>
          <p:spPr>
            <a:xfrm>
              <a:off x="11887200" y="5615280"/>
              <a:ext cx="2520" cy="12182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04" name="Овал 73"/>
            <p:cNvSpPr/>
            <p:nvPr/>
          </p:nvSpPr>
          <p:spPr>
            <a:xfrm>
              <a:off x="1186452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05" name="Группа 74"/>
          <p:cNvGrpSpPr/>
          <p:nvPr/>
        </p:nvGrpSpPr>
        <p:grpSpPr>
          <a:xfrm>
            <a:off x="2076840" y="5737680"/>
            <a:ext cx="43200" cy="1144440"/>
            <a:chOff x="2076840" y="5737680"/>
            <a:chExt cx="43200" cy="1144440"/>
          </a:xfrm>
        </p:grpSpPr>
        <p:cxnSp>
          <p:nvCxnSpPr>
            <p:cNvPr id="1306" name="Прямая соединительная линия 75"/>
            <p:cNvCxnSpPr/>
            <p:nvPr/>
          </p:nvCxnSpPr>
          <p:spPr>
            <a:xfrm>
              <a:off x="2099520" y="5737680"/>
              <a:ext cx="2520" cy="11264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07" name="Овал 76"/>
            <p:cNvSpPr/>
            <p:nvPr/>
          </p:nvSpPr>
          <p:spPr>
            <a:xfrm>
              <a:off x="2076840" y="68389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sp>
        <p:nvSpPr>
          <p:cNvPr id="1308" name="Прямоугольник: скругленные углы 2"/>
          <p:cNvSpPr/>
          <p:nvPr/>
        </p:nvSpPr>
        <p:spPr>
          <a:xfrm>
            <a:off x="285120" y="605520"/>
            <a:ext cx="10049760" cy="993600"/>
          </a:xfrm>
          <a:prstGeom prst="roundRect">
            <a:avLst>
              <a:gd name="adj" fmla="val 4779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90000"/>
              </a:lnSpc>
            </a:pPr>
            <a:r>
              <a:rPr b="0" lang="ru-RU" sz="2400" spc="-1" strike="noStrike">
                <a:solidFill>
                  <a:srgbClr val="2ab1aa"/>
                </a:solidFill>
                <a:latin typeface="Inter SemiBold"/>
              </a:rPr>
              <a:t>Убираем «темные пятна».                               Перспективы до конца года. </a:t>
            </a:r>
            <a:endParaRPr b="0" lang="ru-RU" sz="2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09" name="Прямоугольник: скругленные углы 10"/>
          <p:cNvSpPr/>
          <p:nvPr/>
        </p:nvSpPr>
        <p:spPr>
          <a:xfrm>
            <a:off x="360000" y="2700000"/>
            <a:ext cx="46368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Inter"/>
                <a:ea typeface="Inter"/>
              </a:rPr>
              <a:t>1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0" name="Прямоугольник: скругленные углы 11"/>
          <p:cNvSpPr/>
          <p:nvPr/>
        </p:nvSpPr>
        <p:spPr>
          <a:xfrm>
            <a:off x="360000" y="3496320"/>
            <a:ext cx="46368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Inter"/>
                <a:ea typeface="Inter"/>
              </a:rPr>
              <a:t>2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1" name="Прямоугольник: скругленные углы 13"/>
          <p:cNvSpPr/>
          <p:nvPr/>
        </p:nvSpPr>
        <p:spPr>
          <a:xfrm>
            <a:off x="360000" y="4396320"/>
            <a:ext cx="46368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Inter"/>
                <a:ea typeface="Inter"/>
              </a:rPr>
              <a:t>3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2" name="Прямоугольник: скругленные углы 14"/>
          <p:cNvSpPr/>
          <p:nvPr/>
        </p:nvSpPr>
        <p:spPr>
          <a:xfrm>
            <a:off x="5040000" y="5656320"/>
            <a:ext cx="46368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Inter"/>
                <a:ea typeface="Inter"/>
              </a:rPr>
              <a:t>5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3" name="Прямоугольник: скругленные углы 98"/>
          <p:cNvSpPr/>
          <p:nvPr/>
        </p:nvSpPr>
        <p:spPr>
          <a:xfrm>
            <a:off x="5023080" y="1876320"/>
            <a:ext cx="307692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400" spc="-1" strike="noStrike">
                <a:solidFill>
                  <a:schemeClr val="dk1"/>
                </a:solidFill>
                <a:latin typeface="Inter black"/>
                <a:ea typeface="Inter"/>
              </a:rPr>
              <a:t>Планируем сделать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4" name="Прямоугольник: скругленные углы 99"/>
          <p:cNvSpPr/>
          <p:nvPr/>
        </p:nvSpPr>
        <p:spPr>
          <a:xfrm>
            <a:off x="900000" y="2700000"/>
            <a:ext cx="307692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400" spc="-1" strike="noStrike">
                <a:solidFill>
                  <a:schemeClr val="dk1"/>
                </a:solidFill>
                <a:latin typeface="Inter"/>
                <a:ea typeface="Inter"/>
              </a:rPr>
              <a:t>парк Губернский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5" name="Прямоугольник: скругленные углы 100"/>
          <p:cNvSpPr/>
          <p:nvPr/>
        </p:nvSpPr>
        <p:spPr>
          <a:xfrm>
            <a:off x="900000" y="3496320"/>
            <a:ext cx="307692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400" spc="-1" strike="noStrike">
                <a:solidFill>
                  <a:schemeClr val="dk1"/>
                </a:solidFill>
                <a:latin typeface="Inter"/>
                <a:ea typeface="Inter"/>
              </a:rPr>
              <a:t>ул. Одоевское шоссе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6" name="Прямоугольник: скругленные углы 101"/>
          <p:cNvSpPr/>
          <p:nvPr/>
        </p:nvSpPr>
        <p:spPr>
          <a:xfrm>
            <a:off x="900000" y="4320000"/>
            <a:ext cx="3076920" cy="64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400" spc="-1" strike="noStrike">
                <a:solidFill>
                  <a:schemeClr val="dk1"/>
                </a:solidFill>
                <a:latin typeface="Inter"/>
                <a:ea typeface="Inter"/>
              </a:rPr>
              <a:t>Автомобильная дорога от ул. Одоевское шоссе до с. Некрасово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17" name="Рисунок 135" descr=""/>
          <p:cNvPicPr/>
          <p:nvPr/>
        </p:nvPicPr>
        <p:blipFill>
          <a:blip r:embed="rId1"/>
          <a:stretch/>
        </p:blipFill>
        <p:spPr>
          <a:xfrm>
            <a:off x="8280000" y="3588480"/>
            <a:ext cx="3706200" cy="2531520"/>
          </a:xfrm>
          <a:prstGeom prst="rect">
            <a:avLst/>
          </a:prstGeom>
          <a:ln w="0">
            <a:noFill/>
          </a:ln>
        </p:spPr>
      </p:pic>
      <p:grpSp>
        <p:nvGrpSpPr>
          <p:cNvPr id="1318" name="Группа 118"/>
          <p:cNvGrpSpPr/>
          <p:nvPr/>
        </p:nvGrpSpPr>
        <p:grpSpPr>
          <a:xfrm>
            <a:off x="405000" y="180000"/>
            <a:ext cx="416160" cy="412200"/>
            <a:chOff x="405000" y="180000"/>
            <a:chExt cx="416160" cy="412200"/>
          </a:xfrm>
        </p:grpSpPr>
        <p:sp>
          <p:nvSpPr>
            <p:cNvPr id="1319" name="Прямоугольник 75"/>
            <p:cNvSpPr/>
            <p:nvPr/>
          </p:nvSpPr>
          <p:spPr>
            <a:xfrm>
              <a:off x="405000" y="180000"/>
              <a:ext cx="39240" cy="349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600" rIns="12600" tIns="45000" bIns="450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grpSp>
          <p:nvGrpSpPr>
            <p:cNvPr id="1320" name="Группа 119"/>
            <p:cNvGrpSpPr/>
            <p:nvPr/>
          </p:nvGrpSpPr>
          <p:grpSpPr>
            <a:xfrm>
              <a:off x="558720" y="180000"/>
              <a:ext cx="38880" cy="349560"/>
              <a:chOff x="558720" y="180000"/>
              <a:chExt cx="38880" cy="349560"/>
            </a:xfrm>
          </p:grpSpPr>
          <p:sp>
            <p:nvSpPr>
              <p:cNvPr id="1321" name="Прямоугольник 76"/>
              <p:cNvSpPr/>
              <p:nvPr/>
            </p:nvSpPr>
            <p:spPr>
              <a:xfrm>
                <a:off x="558720" y="180000"/>
                <a:ext cx="38880" cy="87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1322" name="Прямоугольник 77"/>
              <p:cNvSpPr/>
              <p:nvPr/>
            </p:nvSpPr>
            <p:spPr>
              <a:xfrm>
                <a:off x="558720" y="442800"/>
                <a:ext cx="38880" cy="86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1323" name="Прямоугольник 78"/>
              <p:cNvSpPr/>
              <p:nvPr/>
            </p:nvSpPr>
            <p:spPr>
              <a:xfrm>
                <a:off x="558720" y="312120"/>
                <a:ext cx="38880" cy="86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</p:grpSp>
        <p:grpSp>
          <p:nvGrpSpPr>
            <p:cNvPr id="1324" name="Группа 122"/>
            <p:cNvGrpSpPr/>
            <p:nvPr/>
          </p:nvGrpSpPr>
          <p:grpSpPr>
            <a:xfrm>
              <a:off x="650880" y="180000"/>
              <a:ext cx="170280" cy="412200"/>
              <a:chOff x="650880" y="180000"/>
              <a:chExt cx="170280" cy="412200"/>
            </a:xfrm>
          </p:grpSpPr>
          <p:sp>
            <p:nvSpPr>
              <p:cNvPr id="1325" name="Прямоугольник 79"/>
              <p:cNvSpPr/>
              <p:nvPr/>
            </p:nvSpPr>
            <p:spPr>
              <a:xfrm>
                <a:off x="713160" y="180000"/>
                <a:ext cx="38880" cy="190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45000" bIns="4500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grpSp>
            <p:nvGrpSpPr>
              <p:cNvPr id="1326" name="Группа 125"/>
              <p:cNvGrpSpPr/>
              <p:nvPr/>
            </p:nvGrpSpPr>
            <p:grpSpPr>
              <a:xfrm>
                <a:off x="650880" y="421920"/>
                <a:ext cx="170280" cy="170280"/>
                <a:chOff x="650880" y="421920"/>
                <a:chExt cx="170280" cy="170280"/>
              </a:xfrm>
            </p:grpSpPr>
            <p:sp>
              <p:nvSpPr>
                <p:cNvPr id="1327" name="Прямоугольник 81"/>
                <p:cNvSpPr/>
                <p:nvPr/>
              </p:nvSpPr>
              <p:spPr>
                <a:xfrm>
                  <a:off x="713160" y="421920"/>
                  <a:ext cx="3888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1328" name="Прямоугольник 82"/>
                <p:cNvSpPr/>
                <p:nvPr/>
              </p:nvSpPr>
              <p:spPr>
                <a:xfrm rot="5400000">
                  <a:off x="716400" y="421560"/>
                  <a:ext cx="3924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</p:grpSp>
      <p:sp>
        <p:nvSpPr>
          <p:cNvPr id="1329" name="Прямоугольник 84"/>
          <p:cNvSpPr/>
          <p:nvPr/>
        </p:nvSpPr>
        <p:spPr>
          <a:xfrm>
            <a:off x="821520" y="0"/>
            <a:ext cx="8538480" cy="719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2000" spc="-1" strike="noStrike">
                <a:solidFill>
                  <a:schemeClr val="lt1"/>
                </a:solidFill>
                <a:latin typeface="Inter black"/>
              </a:rPr>
              <a:t>Управление городского хозяйства города Калуги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0" name="Прямоугольник: скругленные углы 114"/>
          <p:cNvSpPr/>
          <p:nvPr/>
        </p:nvSpPr>
        <p:spPr>
          <a:xfrm>
            <a:off x="360000" y="1876320"/>
            <a:ext cx="360000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400" spc="-1" strike="noStrike">
                <a:solidFill>
                  <a:schemeClr val="dk1"/>
                </a:solidFill>
                <a:latin typeface="Inter black"/>
                <a:ea typeface="Inter"/>
              </a:rPr>
              <a:t>Работы ведутся</a:t>
            </a:r>
            <a:endParaRPr b="0" lang="ru-RU" sz="1400" spc="-1" strike="noStrike">
              <a:solidFill>
                <a:srgbClr val="000000"/>
              </a:solidFill>
              <a:latin typeface="Inter black"/>
            </a:endParaRPr>
          </a:p>
        </p:txBody>
      </p:sp>
      <p:sp>
        <p:nvSpPr>
          <p:cNvPr id="1331" name="Прямоугольник: скругленные углы 115"/>
          <p:cNvSpPr/>
          <p:nvPr/>
        </p:nvSpPr>
        <p:spPr>
          <a:xfrm>
            <a:off x="5040000" y="2700000"/>
            <a:ext cx="46368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Inter"/>
                <a:ea typeface="Inter"/>
              </a:rPr>
              <a:t>1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2" name="Прямоугольник: скругленные углы 116"/>
          <p:cNvSpPr/>
          <p:nvPr/>
        </p:nvSpPr>
        <p:spPr>
          <a:xfrm>
            <a:off x="5580000" y="2700000"/>
            <a:ext cx="252000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400" spc="-1" strike="noStrike">
                <a:solidFill>
                  <a:schemeClr val="dk1"/>
                </a:solidFill>
                <a:latin typeface="Inter"/>
                <a:ea typeface="Inter"/>
              </a:rPr>
              <a:t>ул. Гоголя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3" name="Прямоугольник: скругленные углы 117"/>
          <p:cNvSpPr/>
          <p:nvPr/>
        </p:nvSpPr>
        <p:spPr>
          <a:xfrm>
            <a:off x="5040000" y="3496320"/>
            <a:ext cx="46368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Inter"/>
                <a:ea typeface="Inter"/>
              </a:rPr>
              <a:t>2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4" name="Прямоугольник: скругленные углы 118"/>
          <p:cNvSpPr/>
          <p:nvPr/>
        </p:nvSpPr>
        <p:spPr>
          <a:xfrm>
            <a:off x="5580000" y="3496320"/>
            <a:ext cx="252000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400" spc="-1" strike="noStrike">
                <a:solidFill>
                  <a:schemeClr val="dk1"/>
                </a:solidFill>
                <a:latin typeface="Inter"/>
                <a:ea typeface="Inter"/>
              </a:rPr>
              <a:t>д. Воровая: ул. Осиновая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5" name="Прямоугольник: скругленные углы 119"/>
          <p:cNvSpPr/>
          <p:nvPr/>
        </p:nvSpPr>
        <p:spPr>
          <a:xfrm>
            <a:off x="5040000" y="4216320"/>
            <a:ext cx="46368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Inter"/>
                <a:ea typeface="Inter"/>
              </a:rPr>
              <a:t>3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6" name="Прямоугольник: скругленные углы 120"/>
          <p:cNvSpPr/>
          <p:nvPr/>
        </p:nvSpPr>
        <p:spPr>
          <a:xfrm>
            <a:off x="5580000" y="4216320"/>
            <a:ext cx="252000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400" spc="-1" strike="noStrike">
                <a:solidFill>
                  <a:schemeClr val="dk1"/>
                </a:solidFill>
                <a:latin typeface="Inter"/>
                <a:ea typeface="Inter"/>
              </a:rPr>
              <a:t>ул. Планерная — ул. Полесская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7" name="Прямоугольник: скругленные углы 121"/>
          <p:cNvSpPr/>
          <p:nvPr/>
        </p:nvSpPr>
        <p:spPr>
          <a:xfrm>
            <a:off x="5040000" y="4936320"/>
            <a:ext cx="46368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Inter"/>
                <a:ea typeface="Inter"/>
              </a:rPr>
              <a:t>4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8" name="Прямоугольник: скругленные углы 122"/>
          <p:cNvSpPr/>
          <p:nvPr/>
        </p:nvSpPr>
        <p:spPr>
          <a:xfrm>
            <a:off x="5580000" y="4936320"/>
            <a:ext cx="252000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400" spc="-1" strike="noStrike">
                <a:solidFill>
                  <a:schemeClr val="dk1"/>
                </a:solidFill>
                <a:latin typeface="Inter"/>
                <a:ea typeface="Inter"/>
              </a:rPr>
              <a:t>д. Шопино: пер. Кленовый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9" name="Прямоугольник: скругленные углы 123"/>
          <p:cNvSpPr/>
          <p:nvPr/>
        </p:nvSpPr>
        <p:spPr>
          <a:xfrm>
            <a:off x="5580000" y="5656320"/>
            <a:ext cx="2520000" cy="4636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400" spc="-1" strike="noStrike">
                <a:solidFill>
                  <a:schemeClr val="dk1"/>
                </a:solidFill>
                <a:latin typeface="Inter"/>
                <a:ea typeface="Inter"/>
              </a:rPr>
              <a:t>ул. Мечтателей — ул. Заповедная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Прямоугольник: скругленные углы 2"/>
          <p:cNvSpPr/>
          <p:nvPr/>
        </p:nvSpPr>
        <p:spPr>
          <a:xfrm>
            <a:off x="1927800" y="1405080"/>
            <a:ext cx="7675200" cy="3389040"/>
          </a:xfrm>
          <a:prstGeom prst="roundRect">
            <a:avLst>
              <a:gd name="adj" fmla="val 4779"/>
            </a:avLst>
          </a:prstGeom>
          <a:gradFill rotWithShape="0">
            <a:gsLst>
              <a:gs pos="0">
                <a:srgbClr val="2ab1aa"/>
              </a:gs>
              <a:gs pos="100000">
                <a:srgbClr val="32d385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828000" rIns="108000" tIns="108000" bIns="108000" anchor="ctr">
            <a:noAutofit/>
          </a:bodyPr>
          <a:p>
            <a:pPr>
              <a:lnSpc>
                <a:spcPct val="100000"/>
              </a:lnSpc>
            </a:pPr>
            <a:endParaRPr b="0" lang="ru-RU" sz="6600" spc="-1" strike="noStrike">
              <a:solidFill>
                <a:schemeClr val="dk1"/>
              </a:solidFill>
              <a:latin typeface="Inter Black"/>
            </a:endParaRPr>
          </a:p>
        </p:txBody>
      </p:sp>
      <p:sp>
        <p:nvSpPr>
          <p:cNvPr id="1341" name="Круг: прозрачная заливка 95"/>
          <p:cNvSpPr/>
          <p:nvPr/>
        </p:nvSpPr>
        <p:spPr>
          <a:xfrm>
            <a:off x="10166760" y="-2479680"/>
            <a:ext cx="4065480" cy="4065480"/>
          </a:xfrm>
          <a:prstGeom prst="donut">
            <a:avLst>
              <a:gd name="adj" fmla="val 15006"/>
            </a:avLst>
          </a:prstGeom>
          <a:solidFill>
            <a:srgbClr val="2154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cxnSp>
        <p:nvCxnSpPr>
          <p:cNvPr id="1342" name="Прямая соединительная линия 18"/>
          <p:cNvCxnSpPr/>
          <p:nvPr/>
        </p:nvCxnSpPr>
        <p:spPr>
          <a:xfrm>
            <a:off x="6679800" y="5632920"/>
            <a:ext cx="2520" cy="1195560"/>
          </a:xfrm>
          <a:prstGeom prst="straightConnector1">
            <a:avLst/>
          </a:prstGeom>
          <a:ln cap="rnd" w="19050">
            <a:solidFill>
              <a:srgbClr val="233b3b">
                <a:alpha val="0"/>
              </a:srgbClr>
            </a:solidFill>
            <a:round/>
          </a:ln>
        </p:spPr>
      </p:cxnSp>
      <p:cxnSp>
        <p:nvCxnSpPr>
          <p:cNvPr id="1343" name="Прямая соединительная линия 19"/>
          <p:cNvCxnSpPr/>
          <p:nvPr/>
        </p:nvCxnSpPr>
        <p:spPr>
          <a:xfrm>
            <a:off x="5563440" y="5155920"/>
            <a:ext cx="2520" cy="1672560"/>
          </a:xfrm>
          <a:prstGeom prst="straightConnector1">
            <a:avLst/>
          </a:prstGeom>
          <a:ln cap="rnd" w="19050">
            <a:solidFill>
              <a:srgbClr val="233b3b">
                <a:alpha val="0"/>
              </a:srgbClr>
            </a:solidFill>
            <a:round/>
          </a:ln>
        </p:spPr>
      </p:cxnSp>
      <p:grpSp>
        <p:nvGrpSpPr>
          <p:cNvPr id="1344" name="Группа 20"/>
          <p:cNvGrpSpPr/>
          <p:nvPr/>
        </p:nvGrpSpPr>
        <p:grpSpPr>
          <a:xfrm>
            <a:off x="4982400" y="4618800"/>
            <a:ext cx="43200" cy="1690560"/>
            <a:chOff x="4982400" y="4618800"/>
            <a:chExt cx="43200" cy="1690560"/>
          </a:xfrm>
        </p:grpSpPr>
        <p:cxnSp>
          <p:nvCxnSpPr>
            <p:cNvPr id="1345" name="Прямая соединительная линия 21"/>
            <p:cNvCxnSpPr/>
            <p:nvPr/>
          </p:nvCxnSpPr>
          <p:spPr>
            <a:xfrm>
              <a:off x="5005080" y="461880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46" name="Овал 22"/>
            <p:cNvSpPr/>
            <p:nvPr/>
          </p:nvSpPr>
          <p:spPr>
            <a:xfrm>
              <a:off x="4982400" y="626616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47" name="Группа 23"/>
          <p:cNvGrpSpPr/>
          <p:nvPr/>
        </p:nvGrpSpPr>
        <p:grpSpPr>
          <a:xfrm>
            <a:off x="4401360" y="5164920"/>
            <a:ext cx="43200" cy="1690560"/>
            <a:chOff x="4401360" y="5164920"/>
            <a:chExt cx="43200" cy="1690560"/>
          </a:xfrm>
        </p:grpSpPr>
        <p:cxnSp>
          <p:nvCxnSpPr>
            <p:cNvPr id="1348" name="Прямая соединительная линия 24"/>
            <p:cNvCxnSpPr/>
            <p:nvPr/>
          </p:nvCxnSpPr>
          <p:spPr>
            <a:xfrm>
              <a:off x="4424040" y="516492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49" name="Овал 25"/>
            <p:cNvSpPr/>
            <p:nvPr/>
          </p:nvSpPr>
          <p:spPr>
            <a:xfrm>
              <a:off x="4401360" y="6812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50" name="Группа 26"/>
          <p:cNvGrpSpPr/>
          <p:nvPr/>
        </p:nvGrpSpPr>
        <p:grpSpPr>
          <a:xfrm>
            <a:off x="3819960" y="5164920"/>
            <a:ext cx="43200" cy="1690560"/>
            <a:chOff x="3819960" y="5164920"/>
            <a:chExt cx="43200" cy="1690560"/>
          </a:xfrm>
        </p:grpSpPr>
        <p:cxnSp>
          <p:nvCxnSpPr>
            <p:cNvPr id="1351" name="Прямая соединительная линия 27"/>
            <p:cNvCxnSpPr/>
            <p:nvPr/>
          </p:nvCxnSpPr>
          <p:spPr>
            <a:xfrm>
              <a:off x="3842640" y="516492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52" name="Овал 28"/>
            <p:cNvSpPr/>
            <p:nvPr/>
          </p:nvSpPr>
          <p:spPr>
            <a:xfrm>
              <a:off x="3819960" y="6812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53" name="Группа 29"/>
          <p:cNvGrpSpPr/>
          <p:nvPr/>
        </p:nvGrpSpPr>
        <p:grpSpPr>
          <a:xfrm>
            <a:off x="3238920" y="4902480"/>
            <a:ext cx="43200" cy="1690560"/>
            <a:chOff x="3238920" y="4902480"/>
            <a:chExt cx="43200" cy="1690560"/>
          </a:xfrm>
        </p:grpSpPr>
        <p:cxnSp>
          <p:nvCxnSpPr>
            <p:cNvPr id="1354" name="Прямая соединительная линия 30"/>
            <p:cNvCxnSpPr/>
            <p:nvPr/>
          </p:nvCxnSpPr>
          <p:spPr>
            <a:xfrm>
              <a:off x="3261600" y="490248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55" name="Овал 31"/>
            <p:cNvSpPr/>
            <p:nvPr/>
          </p:nvSpPr>
          <p:spPr>
            <a:xfrm>
              <a:off x="3238920" y="65498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56" name="Группа 32"/>
          <p:cNvGrpSpPr/>
          <p:nvPr/>
        </p:nvGrpSpPr>
        <p:grpSpPr>
          <a:xfrm>
            <a:off x="2657880" y="5191560"/>
            <a:ext cx="43200" cy="1690560"/>
            <a:chOff x="2657880" y="5191560"/>
            <a:chExt cx="43200" cy="1690560"/>
          </a:xfrm>
        </p:grpSpPr>
        <p:cxnSp>
          <p:nvCxnSpPr>
            <p:cNvPr id="1357" name="Прямая соединительная линия 33"/>
            <p:cNvCxnSpPr/>
            <p:nvPr/>
          </p:nvCxnSpPr>
          <p:spPr>
            <a:xfrm>
              <a:off x="2680560" y="5191560"/>
              <a:ext cx="2520" cy="167256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58" name="Овал 34"/>
            <p:cNvSpPr/>
            <p:nvPr/>
          </p:nvSpPr>
          <p:spPr>
            <a:xfrm>
              <a:off x="2657880" y="68389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59" name="Группа 35"/>
          <p:cNvGrpSpPr/>
          <p:nvPr/>
        </p:nvGrpSpPr>
        <p:grpSpPr>
          <a:xfrm>
            <a:off x="1495440" y="4190760"/>
            <a:ext cx="43200" cy="1716480"/>
            <a:chOff x="1495440" y="4190760"/>
            <a:chExt cx="43200" cy="1716480"/>
          </a:xfrm>
        </p:grpSpPr>
        <p:cxnSp>
          <p:nvCxnSpPr>
            <p:cNvPr id="1360" name="Прямая соединительная линия 36"/>
            <p:cNvCxnSpPr/>
            <p:nvPr/>
          </p:nvCxnSpPr>
          <p:spPr>
            <a:xfrm>
              <a:off x="1518120" y="419076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61" name="Овал 37"/>
            <p:cNvSpPr/>
            <p:nvPr/>
          </p:nvSpPr>
          <p:spPr>
            <a:xfrm>
              <a:off x="1495440" y="58640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62" name="Группа 38"/>
          <p:cNvGrpSpPr/>
          <p:nvPr/>
        </p:nvGrpSpPr>
        <p:grpSpPr>
          <a:xfrm>
            <a:off x="914400" y="5038920"/>
            <a:ext cx="43200" cy="1716480"/>
            <a:chOff x="914400" y="5038920"/>
            <a:chExt cx="43200" cy="1716480"/>
          </a:xfrm>
        </p:grpSpPr>
        <p:cxnSp>
          <p:nvCxnSpPr>
            <p:cNvPr id="1363" name="Прямая соединительная линия 39"/>
            <p:cNvCxnSpPr/>
            <p:nvPr/>
          </p:nvCxnSpPr>
          <p:spPr>
            <a:xfrm>
              <a:off x="937080" y="503892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64" name="Овал 40"/>
            <p:cNvSpPr/>
            <p:nvPr/>
          </p:nvSpPr>
          <p:spPr>
            <a:xfrm>
              <a:off x="914400" y="67122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65" name="Группа 41"/>
          <p:cNvGrpSpPr/>
          <p:nvPr/>
        </p:nvGrpSpPr>
        <p:grpSpPr>
          <a:xfrm>
            <a:off x="333360" y="4824360"/>
            <a:ext cx="43200" cy="1716480"/>
            <a:chOff x="333360" y="4824360"/>
            <a:chExt cx="43200" cy="1716480"/>
          </a:xfrm>
        </p:grpSpPr>
        <p:cxnSp>
          <p:nvCxnSpPr>
            <p:cNvPr id="1366" name="Прямая соединительная линия 42"/>
            <p:cNvCxnSpPr/>
            <p:nvPr/>
          </p:nvCxnSpPr>
          <p:spPr>
            <a:xfrm>
              <a:off x="356040" y="4824360"/>
              <a:ext cx="2520" cy="169848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67" name="Овал 43"/>
            <p:cNvSpPr/>
            <p:nvPr/>
          </p:nvSpPr>
          <p:spPr>
            <a:xfrm>
              <a:off x="333360" y="649764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68" name="Группа 44"/>
          <p:cNvGrpSpPr/>
          <p:nvPr/>
        </p:nvGrpSpPr>
        <p:grpSpPr>
          <a:xfrm>
            <a:off x="6098760" y="5162400"/>
            <a:ext cx="43200" cy="1690200"/>
            <a:chOff x="6098760" y="5162400"/>
            <a:chExt cx="43200" cy="1690200"/>
          </a:xfrm>
        </p:grpSpPr>
        <p:cxnSp>
          <p:nvCxnSpPr>
            <p:cNvPr id="1369" name="Прямая соединительная линия 45"/>
            <p:cNvCxnSpPr/>
            <p:nvPr/>
          </p:nvCxnSpPr>
          <p:spPr>
            <a:xfrm>
              <a:off x="6121440" y="5162400"/>
              <a:ext cx="2520" cy="1672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70" name="Овал 46"/>
            <p:cNvSpPr/>
            <p:nvPr/>
          </p:nvSpPr>
          <p:spPr>
            <a:xfrm>
              <a:off x="6098760" y="68094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71" name="Группа 47"/>
          <p:cNvGrpSpPr/>
          <p:nvPr/>
        </p:nvGrpSpPr>
        <p:grpSpPr>
          <a:xfrm>
            <a:off x="7215480" y="5778360"/>
            <a:ext cx="43200" cy="1074240"/>
            <a:chOff x="7215480" y="5778360"/>
            <a:chExt cx="43200" cy="1074240"/>
          </a:xfrm>
        </p:grpSpPr>
        <p:cxnSp>
          <p:nvCxnSpPr>
            <p:cNvPr id="1372" name="Прямая соединительная линия 48"/>
            <p:cNvCxnSpPr/>
            <p:nvPr/>
          </p:nvCxnSpPr>
          <p:spPr>
            <a:xfrm>
              <a:off x="7238160" y="5778360"/>
              <a:ext cx="2520" cy="10562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73" name="Овал 49"/>
            <p:cNvSpPr/>
            <p:nvPr/>
          </p:nvSpPr>
          <p:spPr>
            <a:xfrm>
              <a:off x="7215480" y="68094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74" name="Группа 50"/>
          <p:cNvGrpSpPr/>
          <p:nvPr/>
        </p:nvGrpSpPr>
        <p:grpSpPr>
          <a:xfrm>
            <a:off x="7796520" y="4803480"/>
            <a:ext cx="43200" cy="1906200"/>
            <a:chOff x="7796520" y="4803480"/>
            <a:chExt cx="43200" cy="1906200"/>
          </a:xfrm>
        </p:grpSpPr>
        <p:cxnSp>
          <p:nvCxnSpPr>
            <p:cNvPr id="1375" name="Прямая соединительная линия 51"/>
            <p:cNvCxnSpPr/>
            <p:nvPr/>
          </p:nvCxnSpPr>
          <p:spPr>
            <a:xfrm>
              <a:off x="7819200" y="4803480"/>
              <a:ext cx="2520" cy="1888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76" name="Овал 52"/>
            <p:cNvSpPr/>
            <p:nvPr/>
          </p:nvSpPr>
          <p:spPr>
            <a:xfrm>
              <a:off x="7796520" y="66664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77" name="Группа 53"/>
          <p:cNvGrpSpPr/>
          <p:nvPr/>
        </p:nvGrpSpPr>
        <p:grpSpPr>
          <a:xfrm>
            <a:off x="8377560" y="4940640"/>
            <a:ext cx="43200" cy="1905840"/>
            <a:chOff x="8377560" y="4940640"/>
            <a:chExt cx="43200" cy="1905840"/>
          </a:xfrm>
        </p:grpSpPr>
        <p:cxnSp>
          <p:nvCxnSpPr>
            <p:cNvPr id="1378" name="Прямая соединительная линия 54"/>
            <p:cNvCxnSpPr/>
            <p:nvPr/>
          </p:nvCxnSpPr>
          <p:spPr>
            <a:xfrm>
              <a:off x="8400240" y="4940640"/>
              <a:ext cx="2520" cy="18878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79" name="Овал 55"/>
            <p:cNvSpPr/>
            <p:nvPr/>
          </p:nvSpPr>
          <p:spPr>
            <a:xfrm>
              <a:off x="8377560" y="680328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80" name="Группа 56"/>
          <p:cNvGrpSpPr/>
          <p:nvPr/>
        </p:nvGrpSpPr>
        <p:grpSpPr>
          <a:xfrm>
            <a:off x="8958600" y="4237560"/>
            <a:ext cx="43200" cy="1905840"/>
            <a:chOff x="8958600" y="4237560"/>
            <a:chExt cx="43200" cy="1905840"/>
          </a:xfrm>
        </p:grpSpPr>
        <p:cxnSp>
          <p:nvCxnSpPr>
            <p:cNvPr id="1381" name="Прямая соединительная линия 57"/>
            <p:cNvCxnSpPr/>
            <p:nvPr/>
          </p:nvCxnSpPr>
          <p:spPr>
            <a:xfrm>
              <a:off x="8981280" y="4237560"/>
              <a:ext cx="2520" cy="18878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82" name="Овал 58"/>
            <p:cNvSpPr/>
            <p:nvPr/>
          </p:nvSpPr>
          <p:spPr>
            <a:xfrm>
              <a:off x="8958600" y="610020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83" name="Группа 59"/>
          <p:cNvGrpSpPr/>
          <p:nvPr/>
        </p:nvGrpSpPr>
        <p:grpSpPr>
          <a:xfrm>
            <a:off x="9540000" y="4945320"/>
            <a:ext cx="43200" cy="1906200"/>
            <a:chOff x="9540000" y="4945320"/>
            <a:chExt cx="43200" cy="1906200"/>
          </a:xfrm>
        </p:grpSpPr>
        <p:cxnSp>
          <p:nvCxnSpPr>
            <p:cNvPr id="1384" name="Прямая соединительная линия 60"/>
            <p:cNvCxnSpPr/>
            <p:nvPr/>
          </p:nvCxnSpPr>
          <p:spPr>
            <a:xfrm>
              <a:off x="9562680" y="4945320"/>
              <a:ext cx="2520" cy="1888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85" name="Овал 61"/>
            <p:cNvSpPr/>
            <p:nvPr/>
          </p:nvSpPr>
          <p:spPr>
            <a:xfrm>
              <a:off x="954000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86" name="Группа 62"/>
          <p:cNvGrpSpPr/>
          <p:nvPr/>
        </p:nvGrpSpPr>
        <p:grpSpPr>
          <a:xfrm>
            <a:off x="10121040" y="5454000"/>
            <a:ext cx="43200" cy="1397520"/>
            <a:chOff x="10121040" y="5454000"/>
            <a:chExt cx="43200" cy="1397520"/>
          </a:xfrm>
        </p:grpSpPr>
        <p:cxnSp>
          <p:nvCxnSpPr>
            <p:cNvPr id="1387" name="Прямая соединительная линия 63"/>
            <p:cNvCxnSpPr/>
            <p:nvPr/>
          </p:nvCxnSpPr>
          <p:spPr>
            <a:xfrm>
              <a:off x="10143720" y="5454000"/>
              <a:ext cx="2520" cy="137952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88" name="Овал 64"/>
            <p:cNvSpPr/>
            <p:nvPr/>
          </p:nvSpPr>
          <p:spPr>
            <a:xfrm>
              <a:off x="1012104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89" name="Группа 65"/>
          <p:cNvGrpSpPr/>
          <p:nvPr/>
        </p:nvGrpSpPr>
        <p:grpSpPr>
          <a:xfrm>
            <a:off x="10702080" y="5922720"/>
            <a:ext cx="43200" cy="928800"/>
            <a:chOff x="10702080" y="5922720"/>
            <a:chExt cx="43200" cy="928800"/>
          </a:xfrm>
        </p:grpSpPr>
        <p:cxnSp>
          <p:nvCxnSpPr>
            <p:cNvPr id="1390" name="Прямая соединительная линия 66"/>
            <p:cNvCxnSpPr/>
            <p:nvPr/>
          </p:nvCxnSpPr>
          <p:spPr>
            <a:xfrm>
              <a:off x="10724760" y="5922720"/>
              <a:ext cx="2520" cy="9108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91" name="Овал 67"/>
            <p:cNvSpPr/>
            <p:nvPr/>
          </p:nvSpPr>
          <p:spPr>
            <a:xfrm>
              <a:off x="1070208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92" name="Группа 68"/>
          <p:cNvGrpSpPr/>
          <p:nvPr/>
        </p:nvGrpSpPr>
        <p:grpSpPr>
          <a:xfrm>
            <a:off x="11283120" y="4999320"/>
            <a:ext cx="43200" cy="1852200"/>
            <a:chOff x="11283120" y="4999320"/>
            <a:chExt cx="43200" cy="1852200"/>
          </a:xfrm>
        </p:grpSpPr>
        <p:cxnSp>
          <p:nvCxnSpPr>
            <p:cNvPr id="1393" name="Прямая соединительная линия 69"/>
            <p:cNvCxnSpPr/>
            <p:nvPr/>
          </p:nvCxnSpPr>
          <p:spPr>
            <a:xfrm>
              <a:off x="11305800" y="4999320"/>
              <a:ext cx="2520" cy="183420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94" name="Овал 70"/>
            <p:cNvSpPr/>
            <p:nvPr/>
          </p:nvSpPr>
          <p:spPr>
            <a:xfrm>
              <a:off x="1128312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95" name="Группа 71"/>
          <p:cNvGrpSpPr/>
          <p:nvPr/>
        </p:nvGrpSpPr>
        <p:grpSpPr>
          <a:xfrm>
            <a:off x="11864520" y="5615280"/>
            <a:ext cx="43200" cy="1236240"/>
            <a:chOff x="11864520" y="5615280"/>
            <a:chExt cx="43200" cy="1236240"/>
          </a:xfrm>
        </p:grpSpPr>
        <p:cxnSp>
          <p:nvCxnSpPr>
            <p:cNvPr id="1396" name="Прямая соединительная линия 72"/>
            <p:cNvCxnSpPr/>
            <p:nvPr/>
          </p:nvCxnSpPr>
          <p:spPr>
            <a:xfrm>
              <a:off x="11887200" y="5615280"/>
              <a:ext cx="2520" cy="12182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397" name="Овал 73"/>
            <p:cNvSpPr/>
            <p:nvPr/>
          </p:nvSpPr>
          <p:spPr>
            <a:xfrm>
              <a:off x="11864520" y="68083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398" name="Группа 74"/>
          <p:cNvGrpSpPr/>
          <p:nvPr/>
        </p:nvGrpSpPr>
        <p:grpSpPr>
          <a:xfrm>
            <a:off x="2076840" y="5737680"/>
            <a:ext cx="43200" cy="1144440"/>
            <a:chOff x="2076840" y="5737680"/>
            <a:chExt cx="43200" cy="1144440"/>
          </a:xfrm>
        </p:grpSpPr>
        <p:cxnSp>
          <p:nvCxnSpPr>
            <p:cNvPr id="1399" name="Прямая соединительная линия 75"/>
            <p:cNvCxnSpPr/>
            <p:nvPr/>
          </p:nvCxnSpPr>
          <p:spPr>
            <a:xfrm>
              <a:off x="2099520" y="5737680"/>
              <a:ext cx="2520" cy="1126440"/>
            </a:xfrm>
            <a:prstGeom prst="straightConnector1">
              <a:avLst/>
            </a:prstGeom>
            <a:ln cap="rnd" w="19050">
              <a:solidFill>
                <a:srgbClr val="233b3b">
                  <a:alpha val="0"/>
                </a:srgbClr>
              </a:solidFill>
              <a:round/>
            </a:ln>
          </p:spPr>
        </p:cxnSp>
        <p:sp>
          <p:nvSpPr>
            <p:cNvPr id="1400" name="Овал 76"/>
            <p:cNvSpPr/>
            <p:nvPr/>
          </p:nvSpPr>
          <p:spPr>
            <a:xfrm>
              <a:off x="2076840" y="6838920"/>
              <a:ext cx="43200" cy="43200"/>
            </a:xfrm>
            <a:prstGeom prst="ellipse">
              <a:avLst/>
            </a:prstGeom>
            <a:solidFill>
              <a:srgbClr val="233b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21960" rIns="21960" tIns="-12600" bIns="-126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sp>
        <p:nvSpPr>
          <p:cNvPr id="1401" name="Прямоугольник: скругленные углы 1"/>
          <p:cNvSpPr/>
          <p:nvPr/>
        </p:nvSpPr>
        <p:spPr>
          <a:xfrm>
            <a:off x="1927800" y="1980000"/>
            <a:ext cx="7675200" cy="3389040"/>
          </a:xfrm>
          <a:prstGeom prst="roundRect">
            <a:avLst>
              <a:gd name="adj" fmla="val 47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80000"/>
              </a:lnSpc>
            </a:pPr>
            <a:r>
              <a:rPr b="0" lang="ru-RU" sz="6600" spc="-1" strike="noStrike">
                <a:solidFill>
                  <a:schemeClr val="dk1"/>
                </a:solidFill>
                <a:latin typeface="Inter Black"/>
                <a:ea typeface="Inter Black"/>
              </a:rPr>
              <a:t>Спасибо </a:t>
            </a:r>
            <a:br>
              <a:rPr sz="6600"/>
            </a:br>
            <a:r>
              <a:rPr b="0" lang="ru-RU" sz="6600" spc="-1" strike="noStrike">
                <a:solidFill>
                  <a:schemeClr val="dk1"/>
                </a:solidFill>
                <a:latin typeface="Inter Black"/>
                <a:ea typeface="Inter Black"/>
              </a:rPr>
              <a:t>за внимание!</a:t>
            </a:r>
            <a:endParaRPr b="0" lang="ru-RU" sz="66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02" name="Группа 9"/>
          <p:cNvGrpSpPr/>
          <p:nvPr/>
        </p:nvGrpSpPr>
        <p:grpSpPr>
          <a:xfrm>
            <a:off x="2257200" y="1512360"/>
            <a:ext cx="595800" cy="138960"/>
            <a:chOff x="2257200" y="1512360"/>
            <a:chExt cx="595800" cy="138960"/>
          </a:xfrm>
        </p:grpSpPr>
        <p:sp useBgFill="1">
          <p:nvSpPr>
            <p:cNvPr id="1403" name="Овал 4"/>
            <p:cNvSpPr/>
            <p:nvPr/>
          </p:nvSpPr>
          <p:spPr>
            <a:xfrm>
              <a:off x="2257200" y="1512360"/>
              <a:ext cx="138960" cy="13896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69840" rIns="6984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 useBgFill="1">
          <p:nvSpPr>
            <p:cNvPr id="1404" name="Овал 5"/>
            <p:cNvSpPr/>
            <p:nvPr/>
          </p:nvSpPr>
          <p:spPr>
            <a:xfrm>
              <a:off x="2485440" y="1512360"/>
              <a:ext cx="138960" cy="13896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69840" rIns="6984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 useBgFill="1">
          <p:nvSpPr>
            <p:cNvPr id="1405" name="Овал 6"/>
            <p:cNvSpPr/>
            <p:nvPr/>
          </p:nvSpPr>
          <p:spPr>
            <a:xfrm>
              <a:off x="2714040" y="1512360"/>
              <a:ext cx="138960" cy="13896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69840" rIns="6984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grpSp>
        <p:nvGrpSpPr>
          <p:cNvPr id="1406" name="Группа 79"/>
          <p:cNvGrpSpPr/>
          <p:nvPr/>
        </p:nvGrpSpPr>
        <p:grpSpPr>
          <a:xfrm>
            <a:off x="405000" y="180000"/>
            <a:ext cx="416160" cy="412200"/>
            <a:chOff x="405000" y="180000"/>
            <a:chExt cx="416160" cy="412200"/>
          </a:xfrm>
        </p:grpSpPr>
        <p:sp>
          <p:nvSpPr>
            <p:cNvPr id="1407" name="Прямоугольник 80"/>
            <p:cNvSpPr/>
            <p:nvPr/>
          </p:nvSpPr>
          <p:spPr>
            <a:xfrm>
              <a:off x="405000" y="180000"/>
              <a:ext cx="39240" cy="349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600" rIns="12600" tIns="45000" bIns="45000" anchor="ctr">
              <a:noAutofit/>
            </a:bodyPr>
            <a:p>
              <a:endParaRPr b="0" lang="ru-RU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grpSp>
          <p:nvGrpSpPr>
            <p:cNvPr id="1408" name="Группа 81"/>
            <p:cNvGrpSpPr/>
            <p:nvPr/>
          </p:nvGrpSpPr>
          <p:grpSpPr>
            <a:xfrm>
              <a:off x="558720" y="180000"/>
              <a:ext cx="38880" cy="349560"/>
              <a:chOff x="558720" y="180000"/>
              <a:chExt cx="38880" cy="349560"/>
            </a:xfrm>
          </p:grpSpPr>
          <p:sp>
            <p:nvSpPr>
              <p:cNvPr id="1409" name="Прямоугольник 83"/>
              <p:cNvSpPr/>
              <p:nvPr/>
            </p:nvSpPr>
            <p:spPr>
              <a:xfrm>
                <a:off x="558720" y="180000"/>
                <a:ext cx="38880" cy="87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1410" name="Прямоугольник 85"/>
              <p:cNvSpPr/>
              <p:nvPr/>
            </p:nvSpPr>
            <p:spPr>
              <a:xfrm>
                <a:off x="558720" y="442800"/>
                <a:ext cx="38880" cy="86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sp>
            <p:nvSpPr>
              <p:cNvPr id="1411" name="Прямоугольник 86"/>
              <p:cNvSpPr/>
              <p:nvPr/>
            </p:nvSpPr>
            <p:spPr>
              <a:xfrm>
                <a:off x="558720" y="312120"/>
                <a:ext cx="38880" cy="86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12240" bIns="1224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</p:grpSp>
        <p:grpSp>
          <p:nvGrpSpPr>
            <p:cNvPr id="1412" name="Группа 84"/>
            <p:cNvGrpSpPr/>
            <p:nvPr/>
          </p:nvGrpSpPr>
          <p:grpSpPr>
            <a:xfrm>
              <a:off x="650880" y="180000"/>
              <a:ext cx="170280" cy="412200"/>
              <a:chOff x="650880" y="180000"/>
              <a:chExt cx="170280" cy="412200"/>
            </a:xfrm>
          </p:grpSpPr>
          <p:sp>
            <p:nvSpPr>
              <p:cNvPr id="1413" name="Прямоугольник 87"/>
              <p:cNvSpPr/>
              <p:nvPr/>
            </p:nvSpPr>
            <p:spPr>
              <a:xfrm>
                <a:off x="713160" y="180000"/>
                <a:ext cx="38880" cy="190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12600" rIns="12600" tIns="45000" bIns="45000" anchor="ctr">
                <a:noAutofit/>
              </a:bodyPr>
              <a:p>
                <a:endParaRPr b="0" lang="ru-RU" sz="1800" spc="-1" strike="noStrike">
                  <a:solidFill>
                    <a:schemeClr val="lt1"/>
                  </a:solidFill>
                  <a:latin typeface="Calibri"/>
                </a:endParaRPr>
              </a:p>
            </p:txBody>
          </p:sp>
          <p:grpSp>
            <p:nvGrpSpPr>
              <p:cNvPr id="1414" name="Группа 178"/>
              <p:cNvGrpSpPr/>
              <p:nvPr/>
            </p:nvGrpSpPr>
            <p:grpSpPr>
              <a:xfrm>
                <a:off x="650880" y="421920"/>
                <a:ext cx="170280" cy="170280"/>
                <a:chOff x="650880" y="421920"/>
                <a:chExt cx="170280" cy="170280"/>
              </a:xfrm>
            </p:grpSpPr>
            <p:sp>
              <p:nvSpPr>
                <p:cNvPr id="1415" name="Прямоугольник 88"/>
                <p:cNvSpPr/>
                <p:nvPr/>
              </p:nvSpPr>
              <p:spPr>
                <a:xfrm>
                  <a:off x="713160" y="421920"/>
                  <a:ext cx="3888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  <p:sp>
              <p:nvSpPr>
                <p:cNvPr id="1416" name="Прямоугольник 89"/>
                <p:cNvSpPr/>
                <p:nvPr/>
              </p:nvSpPr>
              <p:spPr>
                <a:xfrm rot="5400000">
                  <a:off x="716400" y="421560"/>
                  <a:ext cx="39240" cy="17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12600" rIns="12600" tIns="45000" bIns="45000" anchor="ctr">
                  <a:noAutofit/>
                </a:bodyPr>
                <a:p>
                  <a:endParaRPr b="0" lang="ru-RU" sz="1800" spc="-1" strike="noStrike">
                    <a:solidFill>
                      <a:schemeClr val="lt1"/>
                    </a:solidFill>
                    <a:latin typeface="Calibri"/>
                  </a:endParaRPr>
                </a:p>
              </p:txBody>
            </p:sp>
          </p:grpSp>
        </p:grpSp>
      </p:grpSp>
      <p:sp>
        <p:nvSpPr>
          <p:cNvPr id="1417" name="Прямоугольник 90"/>
          <p:cNvSpPr/>
          <p:nvPr/>
        </p:nvSpPr>
        <p:spPr>
          <a:xfrm>
            <a:off x="821520" y="0"/>
            <a:ext cx="8538480" cy="719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2000" spc="-1" strike="noStrike">
                <a:solidFill>
                  <a:schemeClr val="lt1"/>
                </a:solidFill>
                <a:latin typeface="Inter black"/>
              </a:rPr>
              <a:t>Управление городского хозяйства города Калуги</a:t>
            </a:r>
            <a:endParaRPr b="0" lang="ru-RU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1542</TotalTime>
  <Application>LibreOffice/24.2.7.2$Windows_X86_64 LibreOffice_project/ee3885777aa7032db5a9b65deec9457448a91162</Application>
  <AppVersion>15.0000</AppVersion>
  <Words>475</Words>
  <Paragraphs>145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2023-12-14T13:57:10Z</dcterms:created>
  <dc:creator>Денис</dc:creator>
  <dc:description/>
  <dc:language>ru-RU</dc:language>
  <cp:lastModifiedBy/>
  <dcterms:modified xsi:type="dcterms:W3CDTF">2026-10-23T11:10:44Z</dcterms:modified>
  <cp:revision>57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1</vt:i4>
  </property>
  <property fmtid="{D5CDD505-2E9C-101B-9397-08002B2CF9AE}" pid="3" name="Notes">
    <vt:i4>10</vt:i4>
  </property>
  <property fmtid="{D5CDD505-2E9C-101B-9397-08002B2CF9AE}" pid="4" name="PresentationFormat">
    <vt:lpwstr>Широкоэкранный</vt:lpwstr>
  </property>
  <property fmtid="{D5CDD505-2E9C-101B-9397-08002B2CF9AE}" pid="5" name="Slides">
    <vt:i4>10</vt:i4>
  </property>
</Properties>
</file>