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Default Extension="vml" ContentType="application/vnd.openxmlformats-officedocument.vmlDrawing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77" r:id="rId2"/>
    <p:sldId id="276" r:id="rId3"/>
    <p:sldId id="279" r:id="rId4"/>
    <p:sldId id="280" r:id="rId5"/>
    <p:sldId id="281" r:id="rId6"/>
    <p:sldId id="282" r:id="rId7"/>
    <p:sldId id="291" r:id="rId8"/>
    <p:sldId id="284" r:id="rId9"/>
    <p:sldId id="286" r:id="rId10"/>
    <p:sldId id="290" r:id="rId11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FF"/>
    <a:srgbClr val="6699FF"/>
    <a:srgbClr val="08212D"/>
    <a:srgbClr val="347AB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27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hyperlink" Target="mailto:urnt_kaluga@adm.kaluga.r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FF61F8-07BB-414A-ABB7-6F0B8823D9B7}" type="doc">
      <dgm:prSet loTypeId="urn:microsoft.com/office/officeart/2005/8/layout/orgChart1" loCatId="hierarchy" qsTypeId="urn:microsoft.com/office/officeart/2005/8/quickstyle/simple4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13D63A7A-5DCC-4982-ABFE-C1A0FF8B1B9C}">
      <dgm:prSet phldrT="[Текст]" custT="1"/>
      <dgm:spPr/>
      <dgm:t>
        <a:bodyPr/>
        <a:lstStyle/>
        <a:p>
          <a:pPr rtl="0"/>
          <a:r>
            <a:rPr lang="ru-RU" sz="2800" dirty="0" smtClean="0">
              <a:latin typeface="Times New Roman"/>
              <a:ea typeface="Calibri"/>
              <a:cs typeface="Calibri"/>
            </a:rPr>
            <a:t>Административных комиссий </a:t>
          </a:r>
          <a:r>
            <a:rPr lang="ru-RU" sz="2100" dirty="0" smtClean="0">
              <a:latin typeface="Times New Roman"/>
              <a:ea typeface="Calibri"/>
              <a:cs typeface="Calibri"/>
            </a:rPr>
            <a:t/>
          </a:r>
          <a:br>
            <a:rPr lang="ru-RU" sz="2100" dirty="0" smtClean="0">
              <a:latin typeface="Times New Roman"/>
              <a:ea typeface="Calibri"/>
              <a:cs typeface="Calibri"/>
            </a:rPr>
          </a:br>
          <a:r>
            <a:rPr lang="ru-RU" sz="3200" dirty="0" smtClean="0">
              <a:latin typeface="Times New Roman"/>
              <a:ea typeface="Calibri"/>
              <a:cs typeface="Calibri"/>
            </a:rPr>
            <a:t>8</a:t>
          </a:r>
          <a:endParaRPr lang="ru-RU" sz="3200" dirty="0"/>
        </a:p>
      </dgm:t>
    </dgm:pt>
    <dgm:pt modelId="{8CDA0CEB-7C93-41C1-A701-CAFC3BC12CAF}" type="parTrans" cxnId="{6B9AA892-1541-4868-AE84-B5F04B9ED3B8}">
      <dgm:prSet/>
      <dgm:spPr/>
      <dgm:t>
        <a:bodyPr/>
        <a:lstStyle/>
        <a:p>
          <a:endParaRPr lang="ru-RU"/>
        </a:p>
      </dgm:t>
    </dgm:pt>
    <dgm:pt modelId="{ABB2BC8E-8F33-4E2E-AFB3-55A71678DCAB}" type="sibTrans" cxnId="{6B9AA892-1541-4868-AE84-B5F04B9ED3B8}">
      <dgm:prSet/>
      <dgm:spPr/>
      <dgm:t>
        <a:bodyPr/>
        <a:lstStyle/>
        <a:p>
          <a:endParaRPr lang="ru-RU"/>
        </a:p>
      </dgm:t>
    </dgm:pt>
    <dgm:pt modelId="{5AA570C6-9B73-4905-A20A-6D37CC1F26FD}">
      <dgm:prSet phldrT="[Текст]" custT="1"/>
      <dgm:spPr/>
      <dgm:t>
        <a:bodyPr/>
        <a:lstStyle/>
        <a:p>
          <a:pPr rtl="0"/>
          <a:r>
            <a:rPr lang="ru-RU" sz="2800" b="1" dirty="0">
              <a:latin typeface="Times New Roman"/>
              <a:ea typeface="Calibri"/>
              <a:cs typeface="Calibri"/>
            </a:rPr>
            <a:t>2</a:t>
          </a:r>
          <a:r>
            <a:rPr lang="ru-RU" sz="2800" dirty="0">
              <a:latin typeface="Times New Roman"/>
              <a:ea typeface="Calibri"/>
              <a:cs typeface="Calibri"/>
            </a:rPr>
            <a:t> комиссии </a:t>
          </a:r>
          <a:r>
            <a:rPr lang="ru-RU" sz="2800" dirty="0" smtClean="0">
              <a:latin typeface="Times New Roman"/>
              <a:ea typeface="Calibri"/>
              <a:cs typeface="Calibri"/>
            </a:rPr>
            <a:t>– </a:t>
          </a:r>
          <a:br>
            <a:rPr lang="ru-RU" sz="2800" dirty="0" smtClean="0">
              <a:latin typeface="Times New Roman"/>
              <a:ea typeface="Calibri"/>
              <a:cs typeface="Calibri"/>
            </a:rPr>
          </a:br>
          <a:r>
            <a:rPr lang="ru-RU" sz="2800" dirty="0" smtClean="0">
              <a:latin typeface="Times New Roman"/>
              <a:ea typeface="Calibri"/>
              <a:cs typeface="Calibri"/>
            </a:rPr>
            <a:t>специализированные</a:t>
          </a:r>
          <a:endParaRPr lang="ru-RU" sz="2800" dirty="0"/>
        </a:p>
      </dgm:t>
    </dgm:pt>
    <dgm:pt modelId="{A36166D5-4F9A-485E-82EA-42083424085E}" type="parTrans" cxnId="{53D4974D-F36B-456D-BBD5-8BD466C547A6}">
      <dgm:prSet/>
      <dgm:spPr/>
      <dgm:t>
        <a:bodyPr/>
        <a:lstStyle/>
        <a:p>
          <a:endParaRPr lang="ru-RU" dirty="0"/>
        </a:p>
      </dgm:t>
    </dgm:pt>
    <dgm:pt modelId="{9D632DBB-C038-4F99-907C-32110F66D3CB}" type="sibTrans" cxnId="{53D4974D-F36B-456D-BBD5-8BD466C547A6}">
      <dgm:prSet/>
      <dgm:spPr/>
      <dgm:t>
        <a:bodyPr/>
        <a:lstStyle/>
        <a:p>
          <a:endParaRPr lang="ru-RU"/>
        </a:p>
      </dgm:t>
    </dgm:pt>
    <dgm:pt modelId="{1AB0FDB8-34D1-47AF-B2A8-33A66B71F9BC}">
      <dgm:prSet phldrT="[Текст]"/>
      <dgm:spPr/>
      <dgm:t>
        <a:bodyPr/>
        <a:lstStyle/>
        <a:p>
          <a:pPr rtl="0"/>
          <a:r>
            <a:rPr lang="ru-RU" dirty="0">
              <a:latin typeface="Times New Roman"/>
              <a:ea typeface="Calibri"/>
              <a:cs typeface="Times New Roman"/>
            </a:rPr>
            <a:t>Нарушение правил охраны жизни людей на водных объектах</a:t>
          </a:r>
          <a:endParaRPr lang="ru-RU" dirty="0"/>
        </a:p>
      </dgm:t>
    </dgm:pt>
    <dgm:pt modelId="{61070A04-E8C0-467D-A1D1-8ED9CAF4B4DF}" type="parTrans" cxnId="{A3756CC5-47DA-454C-9F38-1159583D077E}">
      <dgm:prSet/>
      <dgm:spPr/>
      <dgm:t>
        <a:bodyPr/>
        <a:lstStyle/>
        <a:p>
          <a:endParaRPr lang="ru-RU" dirty="0"/>
        </a:p>
      </dgm:t>
    </dgm:pt>
    <dgm:pt modelId="{D393A0A8-96EC-488A-894B-86AD3E930E0A}" type="sibTrans" cxnId="{A3756CC5-47DA-454C-9F38-1159583D077E}">
      <dgm:prSet/>
      <dgm:spPr/>
      <dgm:t>
        <a:bodyPr/>
        <a:lstStyle/>
        <a:p>
          <a:endParaRPr lang="ru-RU"/>
        </a:p>
      </dgm:t>
    </dgm:pt>
    <dgm:pt modelId="{F1687F03-BA72-4E21-A7B0-7F22A74BB64D}">
      <dgm:prSet phldrT="[Текст]"/>
      <dgm:spPr/>
      <dgm:t>
        <a:bodyPr/>
        <a:lstStyle/>
        <a:p>
          <a:r>
            <a:rPr lang="ru-RU" dirty="0">
              <a:latin typeface="Times New Roman"/>
              <a:ea typeface="Calibri"/>
              <a:cs typeface="Times New Roman"/>
            </a:rPr>
            <a:t>Нарушение порядка организации и деятельности парковок </a:t>
          </a:r>
          <a:endParaRPr lang="ru-RU" dirty="0"/>
        </a:p>
      </dgm:t>
    </dgm:pt>
    <dgm:pt modelId="{0B76A14B-2F33-4589-8961-538B563EA177}" type="parTrans" cxnId="{57D87AA6-9612-425C-B5CC-F1F3D8ABB34D}">
      <dgm:prSet/>
      <dgm:spPr/>
      <dgm:t>
        <a:bodyPr/>
        <a:lstStyle/>
        <a:p>
          <a:endParaRPr lang="ru-RU" dirty="0"/>
        </a:p>
      </dgm:t>
    </dgm:pt>
    <dgm:pt modelId="{836E685A-DA4E-4FC7-A674-465E78FCCC2E}" type="sibTrans" cxnId="{57D87AA6-9612-425C-B5CC-F1F3D8ABB34D}">
      <dgm:prSet/>
      <dgm:spPr/>
      <dgm:t>
        <a:bodyPr/>
        <a:lstStyle/>
        <a:p>
          <a:endParaRPr lang="ru-RU"/>
        </a:p>
      </dgm:t>
    </dgm:pt>
    <dgm:pt modelId="{9A0A118F-3650-40E0-81AD-509BF528EA0B}">
      <dgm:prSet phldrT="[Текст]" custT="1"/>
      <dgm:spPr/>
      <dgm:t>
        <a:bodyPr/>
        <a:lstStyle/>
        <a:p>
          <a:pPr rtl="0"/>
          <a:r>
            <a:rPr lang="ru-RU" sz="2800" b="1" dirty="0">
              <a:latin typeface="Times New Roman"/>
              <a:ea typeface="Calibri"/>
              <a:cs typeface="Calibri"/>
            </a:rPr>
            <a:t>6</a:t>
          </a:r>
          <a:r>
            <a:rPr lang="ru-RU" sz="2800" dirty="0">
              <a:latin typeface="Times New Roman"/>
              <a:ea typeface="Calibri"/>
              <a:cs typeface="Calibri"/>
            </a:rPr>
            <a:t> комиссий -           </a:t>
          </a:r>
          <a:r>
            <a:rPr lang="ru-RU" sz="2800" dirty="0" smtClean="0">
              <a:latin typeface="Times New Roman"/>
              <a:ea typeface="Calibri"/>
              <a:cs typeface="Calibri"/>
            </a:rPr>
            <a:t/>
          </a:r>
          <a:br>
            <a:rPr lang="ru-RU" sz="2800" dirty="0" smtClean="0">
              <a:latin typeface="Times New Roman"/>
              <a:ea typeface="Calibri"/>
              <a:cs typeface="Calibri"/>
            </a:rPr>
          </a:br>
          <a:r>
            <a:rPr lang="ru-RU" sz="2800" dirty="0" smtClean="0">
              <a:latin typeface="Times New Roman"/>
              <a:ea typeface="Calibri"/>
              <a:cs typeface="Calibri"/>
            </a:rPr>
            <a:t>вопросы </a:t>
          </a:r>
          <a:r>
            <a:rPr lang="ru-RU" sz="2800" dirty="0">
              <a:latin typeface="Times New Roman"/>
              <a:ea typeface="Calibri"/>
              <a:cs typeface="Calibri"/>
            </a:rPr>
            <a:t>благоустройства</a:t>
          </a:r>
          <a:endParaRPr lang="ru-RU" sz="2800" dirty="0"/>
        </a:p>
      </dgm:t>
    </dgm:pt>
    <dgm:pt modelId="{5FCC22C8-E5CB-4E26-9939-2B0A0DDECF2D}" type="parTrans" cxnId="{31ABE624-4144-4EC7-BE85-A0ACCBE958CF}">
      <dgm:prSet/>
      <dgm:spPr/>
      <dgm:t>
        <a:bodyPr/>
        <a:lstStyle/>
        <a:p>
          <a:endParaRPr lang="ru-RU" dirty="0"/>
        </a:p>
      </dgm:t>
    </dgm:pt>
    <dgm:pt modelId="{E93FA2C8-7706-419F-A892-E5CB6829E91F}" type="sibTrans" cxnId="{31ABE624-4144-4EC7-BE85-A0ACCBE958CF}">
      <dgm:prSet/>
      <dgm:spPr/>
      <dgm:t>
        <a:bodyPr/>
        <a:lstStyle/>
        <a:p>
          <a:endParaRPr lang="ru-RU"/>
        </a:p>
      </dgm:t>
    </dgm:pt>
    <dgm:pt modelId="{A4F55576-0EFA-413A-B6A8-9136DEC26A1E}" type="pres">
      <dgm:prSet presAssocID="{4BFF61F8-07BB-414A-ABB7-6F0B8823D9B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665EAC1-268E-4EFE-98A7-DB4555BC6D9B}" type="pres">
      <dgm:prSet presAssocID="{13D63A7A-5DCC-4982-ABFE-C1A0FF8B1B9C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CAEE37E9-7AE4-475E-86A1-D1FAC78D0233}" type="pres">
      <dgm:prSet presAssocID="{13D63A7A-5DCC-4982-ABFE-C1A0FF8B1B9C}" presName="rootComposite1" presStyleCnt="0"/>
      <dgm:spPr/>
      <dgm:t>
        <a:bodyPr/>
        <a:lstStyle/>
        <a:p>
          <a:endParaRPr lang="ru-RU"/>
        </a:p>
      </dgm:t>
    </dgm:pt>
    <dgm:pt modelId="{9D5A15E9-2CD2-420E-BCE6-9CCA826B3BC3}" type="pres">
      <dgm:prSet presAssocID="{13D63A7A-5DCC-4982-ABFE-C1A0FF8B1B9C}" presName="rootText1" presStyleLbl="node0" presStyleIdx="0" presStyleCnt="1" custScaleX="238945" custLinFactNeighborX="-2601" custLinFactNeighborY="22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13B0C5-FD8D-4328-8B75-D79670A535AA}" type="pres">
      <dgm:prSet presAssocID="{13D63A7A-5DCC-4982-ABFE-C1A0FF8B1B9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4F0DDF7-E400-4AF0-AC21-D4BF253C4A75}" type="pres">
      <dgm:prSet presAssocID="{13D63A7A-5DCC-4982-ABFE-C1A0FF8B1B9C}" presName="hierChild2" presStyleCnt="0"/>
      <dgm:spPr/>
      <dgm:t>
        <a:bodyPr/>
        <a:lstStyle/>
        <a:p>
          <a:endParaRPr lang="ru-RU"/>
        </a:p>
      </dgm:t>
    </dgm:pt>
    <dgm:pt modelId="{14A8A2F8-438B-4EF7-98C9-E40F419988A4}" type="pres">
      <dgm:prSet presAssocID="{A36166D5-4F9A-485E-82EA-42083424085E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166A11E-9A27-4EC3-9029-F9B8463F66F5}" type="pres">
      <dgm:prSet presAssocID="{5AA570C6-9B73-4905-A20A-6D37CC1F26FD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D0CEA5B-DF65-4D48-B462-FB63E778DCE1}" type="pres">
      <dgm:prSet presAssocID="{5AA570C6-9B73-4905-A20A-6D37CC1F26FD}" presName="rootComposite" presStyleCnt="0"/>
      <dgm:spPr/>
      <dgm:t>
        <a:bodyPr/>
        <a:lstStyle/>
        <a:p>
          <a:endParaRPr lang="ru-RU"/>
        </a:p>
      </dgm:t>
    </dgm:pt>
    <dgm:pt modelId="{E779E68B-60E3-4429-B3B3-00C3757DB65E}" type="pres">
      <dgm:prSet presAssocID="{5AA570C6-9B73-4905-A20A-6D37CC1F26FD}" presName="rootText" presStyleLbl="node2" presStyleIdx="0" presStyleCnt="2" custScaleX="1966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7299E3-33D2-4FED-B4EB-639C95488359}" type="pres">
      <dgm:prSet presAssocID="{5AA570C6-9B73-4905-A20A-6D37CC1F26FD}" presName="rootConnector" presStyleLbl="node2" presStyleIdx="0" presStyleCnt="2"/>
      <dgm:spPr/>
      <dgm:t>
        <a:bodyPr/>
        <a:lstStyle/>
        <a:p>
          <a:endParaRPr lang="ru-RU"/>
        </a:p>
      </dgm:t>
    </dgm:pt>
    <dgm:pt modelId="{23B29EA4-2C36-4AE7-ADEA-B5CE805DBB2D}" type="pres">
      <dgm:prSet presAssocID="{5AA570C6-9B73-4905-A20A-6D37CC1F26FD}" presName="hierChild4" presStyleCnt="0"/>
      <dgm:spPr/>
      <dgm:t>
        <a:bodyPr/>
        <a:lstStyle/>
        <a:p>
          <a:endParaRPr lang="ru-RU"/>
        </a:p>
      </dgm:t>
    </dgm:pt>
    <dgm:pt modelId="{02808384-BC90-430D-A00C-EA45249B2402}" type="pres">
      <dgm:prSet presAssocID="{61070A04-E8C0-467D-A1D1-8ED9CAF4B4DF}" presName="Name37" presStyleLbl="parChTrans1D3" presStyleIdx="0" presStyleCnt="2"/>
      <dgm:spPr/>
      <dgm:t>
        <a:bodyPr/>
        <a:lstStyle/>
        <a:p>
          <a:endParaRPr lang="ru-RU"/>
        </a:p>
      </dgm:t>
    </dgm:pt>
    <dgm:pt modelId="{B2A29A37-304F-46CF-8A83-3E21B9C4A00B}" type="pres">
      <dgm:prSet presAssocID="{1AB0FDB8-34D1-47AF-B2A8-33A66B71F9BC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8018741-36B2-4145-B44F-06978C7B153F}" type="pres">
      <dgm:prSet presAssocID="{1AB0FDB8-34D1-47AF-B2A8-33A66B71F9BC}" presName="rootComposite" presStyleCnt="0"/>
      <dgm:spPr/>
      <dgm:t>
        <a:bodyPr/>
        <a:lstStyle/>
        <a:p>
          <a:endParaRPr lang="ru-RU"/>
        </a:p>
      </dgm:t>
    </dgm:pt>
    <dgm:pt modelId="{3409575B-E36C-4232-8919-09915A8705EA}" type="pres">
      <dgm:prSet presAssocID="{1AB0FDB8-34D1-47AF-B2A8-33A66B71F9BC}" presName="rootText" presStyleLbl="node3" presStyleIdx="0" presStyleCnt="2" custScaleX="143872" custLinFactNeighborY="-118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D5AA1F-0F48-45EC-B5AB-379A6CF1BB3C}" type="pres">
      <dgm:prSet presAssocID="{1AB0FDB8-34D1-47AF-B2A8-33A66B71F9BC}" presName="rootConnector" presStyleLbl="node3" presStyleIdx="0" presStyleCnt="2"/>
      <dgm:spPr/>
      <dgm:t>
        <a:bodyPr/>
        <a:lstStyle/>
        <a:p>
          <a:endParaRPr lang="ru-RU"/>
        </a:p>
      </dgm:t>
    </dgm:pt>
    <dgm:pt modelId="{74ADC8A4-13F9-466A-BD0C-5508AB87C6FE}" type="pres">
      <dgm:prSet presAssocID="{1AB0FDB8-34D1-47AF-B2A8-33A66B71F9BC}" presName="hierChild4" presStyleCnt="0"/>
      <dgm:spPr/>
      <dgm:t>
        <a:bodyPr/>
        <a:lstStyle/>
        <a:p>
          <a:endParaRPr lang="ru-RU"/>
        </a:p>
      </dgm:t>
    </dgm:pt>
    <dgm:pt modelId="{27EEF739-C43F-4DB6-AE82-AB0C3C293103}" type="pres">
      <dgm:prSet presAssocID="{1AB0FDB8-34D1-47AF-B2A8-33A66B71F9BC}" presName="hierChild5" presStyleCnt="0"/>
      <dgm:spPr/>
      <dgm:t>
        <a:bodyPr/>
        <a:lstStyle/>
        <a:p>
          <a:endParaRPr lang="ru-RU"/>
        </a:p>
      </dgm:t>
    </dgm:pt>
    <dgm:pt modelId="{742F7036-48D7-4635-A93B-0C500BE4FF95}" type="pres">
      <dgm:prSet presAssocID="{0B76A14B-2F33-4589-8961-538B563EA177}" presName="Name37" presStyleLbl="parChTrans1D3" presStyleIdx="1" presStyleCnt="2"/>
      <dgm:spPr/>
      <dgm:t>
        <a:bodyPr/>
        <a:lstStyle/>
        <a:p>
          <a:endParaRPr lang="ru-RU"/>
        </a:p>
      </dgm:t>
    </dgm:pt>
    <dgm:pt modelId="{62DF3803-6A57-49FE-AD60-09B93BFCCB5A}" type="pres">
      <dgm:prSet presAssocID="{F1687F03-BA72-4E21-A7B0-7F22A74BB64D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163F49F2-A919-470B-9C88-F23DA9C7B175}" type="pres">
      <dgm:prSet presAssocID="{F1687F03-BA72-4E21-A7B0-7F22A74BB64D}" presName="rootComposite" presStyleCnt="0"/>
      <dgm:spPr/>
      <dgm:t>
        <a:bodyPr/>
        <a:lstStyle/>
        <a:p>
          <a:endParaRPr lang="ru-RU"/>
        </a:p>
      </dgm:t>
    </dgm:pt>
    <dgm:pt modelId="{8F55ED8E-265B-42EF-B1F9-236DDCF1E16A}" type="pres">
      <dgm:prSet presAssocID="{F1687F03-BA72-4E21-A7B0-7F22A74BB64D}" presName="rootText" presStyleLbl="node3" presStyleIdx="1" presStyleCnt="2" custScaleX="144614" custLinFactNeighborX="1115" custLinFactNeighborY="-260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C5B012-3C74-4E47-8A96-B559DF467DD7}" type="pres">
      <dgm:prSet presAssocID="{F1687F03-BA72-4E21-A7B0-7F22A74BB64D}" presName="rootConnector" presStyleLbl="node3" presStyleIdx="1" presStyleCnt="2"/>
      <dgm:spPr/>
      <dgm:t>
        <a:bodyPr/>
        <a:lstStyle/>
        <a:p>
          <a:endParaRPr lang="ru-RU"/>
        </a:p>
      </dgm:t>
    </dgm:pt>
    <dgm:pt modelId="{18335271-FDA8-44EB-9315-A202078CBC31}" type="pres">
      <dgm:prSet presAssocID="{F1687F03-BA72-4E21-A7B0-7F22A74BB64D}" presName="hierChild4" presStyleCnt="0"/>
      <dgm:spPr/>
      <dgm:t>
        <a:bodyPr/>
        <a:lstStyle/>
        <a:p>
          <a:endParaRPr lang="ru-RU"/>
        </a:p>
      </dgm:t>
    </dgm:pt>
    <dgm:pt modelId="{37D520B6-FCF9-447C-8A43-C905CA4AD09C}" type="pres">
      <dgm:prSet presAssocID="{F1687F03-BA72-4E21-A7B0-7F22A74BB64D}" presName="hierChild5" presStyleCnt="0"/>
      <dgm:spPr/>
      <dgm:t>
        <a:bodyPr/>
        <a:lstStyle/>
        <a:p>
          <a:endParaRPr lang="ru-RU"/>
        </a:p>
      </dgm:t>
    </dgm:pt>
    <dgm:pt modelId="{4641E9B0-77DE-463C-AA1B-147C9E46F39A}" type="pres">
      <dgm:prSet presAssocID="{5AA570C6-9B73-4905-A20A-6D37CC1F26FD}" presName="hierChild5" presStyleCnt="0"/>
      <dgm:spPr/>
      <dgm:t>
        <a:bodyPr/>
        <a:lstStyle/>
        <a:p>
          <a:endParaRPr lang="ru-RU"/>
        </a:p>
      </dgm:t>
    </dgm:pt>
    <dgm:pt modelId="{B2152D04-ED21-4113-82D3-40CEFE69C1CB}" type="pres">
      <dgm:prSet presAssocID="{5FCC22C8-E5CB-4E26-9939-2B0A0DDECF2D}" presName="Name37" presStyleLbl="parChTrans1D2" presStyleIdx="1" presStyleCnt="2"/>
      <dgm:spPr/>
      <dgm:t>
        <a:bodyPr/>
        <a:lstStyle/>
        <a:p>
          <a:endParaRPr lang="ru-RU"/>
        </a:p>
      </dgm:t>
    </dgm:pt>
    <dgm:pt modelId="{3DB18D5F-704C-4DB9-8EDB-79B3D24C172C}" type="pres">
      <dgm:prSet presAssocID="{9A0A118F-3650-40E0-81AD-509BF528EA0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75D2716E-BB20-48D3-8D8D-5DC33DC81852}" type="pres">
      <dgm:prSet presAssocID="{9A0A118F-3650-40E0-81AD-509BF528EA0B}" presName="rootComposite" presStyleCnt="0"/>
      <dgm:spPr/>
      <dgm:t>
        <a:bodyPr/>
        <a:lstStyle/>
        <a:p>
          <a:endParaRPr lang="ru-RU"/>
        </a:p>
      </dgm:t>
    </dgm:pt>
    <dgm:pt modelId="{F8CDAD48-2621-4811-8AB1-183FBA601BDA}" type="pres">
      <dgm:prSet presAssocID="{9A0A118F-3650-40E0-81AD-509BF528EA0B}" presName="rootText" presStyleLbl="node2" presStyleIdx="1" presStyleCnt="2" custScaleX="1810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6EFA2B-1FB7-4E53-9F87-CF7917E79E7D}" type="pres">
      <dgm:prSet presAssocID="{9A0A118F-3650-40E0-81AD-509BF528EA0B}" presName="rootConnector" presStyleLbl="node2" presStyleIdx="1" presStyleCnt="2"/>
      <dgm:spPr/>
      <dgm:t>
        <a:bodyPr/>
        <a:lstStyle/>
        <a:p>
          <a:endParaRPr lang="ru-RU"/>
        </a:p>
      </dgm:t>
    </dgm:pt>
    <dgm:pt modelId="{062DE5CC-F5C0-4A92-8F1E-47579A4250B5}" type="pres">
      <dgm:prSet presAssocID="{9A0A118F-3650-40E0-81AD-509BF528EA0B}" presName="hierChild4" presStyleCnt="0"/>
      <dgm:spPr/>
      <dgm:t>
        <a:bodyPr/>
        <a:lstStyle/>
        <a:p>
          <a:endParaRPr lang="ru-RU"/>
        </a:p>
      </dgm:t>
    </dgm:pt>
    <dgm:pt modelId="{C482683B-EF67-4DDB-B4BA-0EA61627F5B6}" type="pres">
      <dgm:prSet presAssocID="{9A0A118F-3650-40E0-81AD-509BF528EA0B}" presName="hierChild5" presStyleCnt="0"/>
      <dgm:spPr/>
      <dgm:t>
        <a:bodyPr/>
        <a:lstStyle/>
        <a:p>
          <a:endParaRPr lang="ru-RU"/>
        </a:p>
      </dgm:t>
    </dgm:pt>
    <dgm:pt modelId="{BC4294E6-1994-4112-A882-08F610896DE7}" type="pres">
      <dgm:prSet presAssocID="{13D63A7A-5DCC-4982-ABFE-C1A0FF8B1B9C}" presName="hierChild3" presStyleCnt="0"/>
      <dgm:spPr/>
      <dgm:t>
        <a:bodyPr/>
        <a:lstStyle/>
        <a:p>
          <a:endParaRPr lang="ru-RU"/>
        </a:p>
      </dgm:t>
    </dgm:pt>
  </dgm:ptLst>
  <dgm:cxnLst>
    <dgm:cxn modelId="{53D4974D-F36B-456D-BBD5-8BD466C547A6}" srcId="{13D63A7A-5DCC-4982-ABFE-C1A0FF8B1B9C}" destId="{5AA570C6-9B73-4905-A20A-6D37CC1F26FD}" srcOrd="0" destOrd="0" parTransId="{A36166D5-4F9A-485E-82EA-42083424085E}" sibTransId="{9D632DBB-C038-4F99-907C-32110F66D3CB}"/>
    <dgm:cxn modelId="{8A19BE89-83BE-4D95-9A23-516E854DE73B}" type="presOf" srcId="{5FCC22C8-E5CB-4E26-9939-2B0A0DDECF2D}" destId="{B2152D04-ED21-4113-82D3-40CEFE69C1CB}" srcOrd="0" destOrd="0" presId="urn:microsoft.com/office/officeart/2005/8/layout/orgChart1"/>
    <dgm:cxn modelId="{73BA6D38-4341-45BC-8B86-DFB031F663E9}" type="presOf" srcId="{1AB0FDB8-34D1-47AF-B2A8-33A66B71F9BC}" destId="{B1D5AA1F-0F48-45EC-B5AB-379A6CF1BB3C}" srcOrd="1" destOrd="0" presId="urn:microsoft.com/office/officeart/2005/8/layout/orgChart1"/>
    <dgm:cxn modelId="{57D87AA6-9612-425C-B5CC-F1F3D8ABB34D}" srcId="{5AA570C6-9B73-4905-A20A-6D37CC1F26FD}" destId="{F1687F03-BA72-4E21-A7B0-7F22A74BB64D}" srcOrd="1" destOrd="0" parTransId="{0B76A14B-2F33-4589-8961-538B563EA177}" sibTransId="{836E685A-DA4E-4FC7-A674-465E78FCCC2E}"/>
    <dgm:cxn modelId="{8363FBF8-6AA3-470C-BFA6-F3298DF3AC05}" type="presOf" srcId="{0B76A14B-2F33-4589-8961-538B563EA177}" destId="{742F7036-48D7-4635-A93B-0C500BE4FF95}" srcOrd="0" destOrd="0" presId="urn:microsoft.com/office/officeart/2005/8/layout/orgChart1"/>
    <dgm:cxn modelId="{8634B70A-9083-438F-8B6E-14C2CA519BDB}" type="presOf" srcId="{1AB0FDB8-34D1-47AF-B2A8-33A66B71F9BC}" destId="{3409575B-E36C-4232-8919-09915A8705EA}" srcOrd="0" destOrd="0" presId="urn:microsoft.com/office/officeart/2005/8/layout/orgChart1"/>
    <dgm:cxn modelId="{1ADA972B-CF08-48F6-8724-5BEC2F19C9B6}" type="presOf" srcId="{13D63A7A-5DCC-4982-ABFE-C1A0FF8B1B9C}" destId="{6913B0C5-FD8D-4328-8B75-D79670A535AA}" srcOrd="1" destOrd="0" presId="urn:microsoft.com/office/officeart/2005/8/layout/orgChart1"/>
    <dgm:cxn modelId="{002889DB-2D71-4454-AF6B-E42E33938541}" type="presOf" srcId="{5AA570C6-9B73-4905-A20A-6D37CC1F26FD}" destId="{E779E68B-60E3-4429-B3B3-00C3757DB65E}" srcOrd="0" destOrd="0" presId="urn:microsoft.com/office/officeart/2005/8/layout/orgChart1"/>
    <dgm:cxn modelId="{E634CB98-2D42-4D21-B340-E88A704043EE}" type="presOf" srcId="{13D63A7A-5DCC-4982-ABFE-C1A0FF8B1B9C}" destId="{9D5A15E9-2CD2-420E-BCE6-9CCA826B3BC3}" srcOrd="0" destOrd="0" presId="urn:microsoft.com/office/officeart/2005/8/layout/orgChart1"/>
    <dgm:cxn modelId="{9B5E5F75-028E-41A2-83D1-6455F2600CBD}" type="presOf" srcId="{61070A04-E8C0-467D-A1D1-8ED9CAF4B4DF}" destId="{02808384-BC90-430D-A00C-EA45249B2402}" srcOrd="0" destOrd="0" presId="urn:microsoft.com/office/officeart/2005/8/layout/orgChart1"/>
    <dgm:cxn modelId="{3D71D0D8-AF53-46F2-ABD9-E52C6203311B}" type="presOf" srcId="{4BFF61F8-07BB-414A-ABB7-6F0B8823D9B7}" destId="{A4F55576-0EFA-413A-B6A8-9136DEC26A1E}" srcOrd="0" destOrd="0" presId="urn:microsoft.com/office/officeart/2005/8/layout/orgChart1"/>
    <dgm:cxn modelId="{F0D1E25F-9F58-474C-ACF8-6347DC32A97C}" type="presOf" srcId="{A36166D5-4F9A-485E-82EA-42083424085E}" destId="{14A8A2F8-438B-4EF7-98C9-E40F419988A4}" srcOrd="0" destOrd="0" presId="urn:microsoft.com/office/officeart/2005/8/layout/orgChart1"/>
    <dgm:cxn modelId="{3B0AB347-C06E-40DC-9337-FBB6CD04F77E}" type="presOf" srcId="{F1687F03-BA72-4E21-A7B0-7F22A74BB64D}" destId="{8F55ED8E-265B-42EF-B1F9-236DDCF1E16A}" srcOrd="0" destOrd="0" presId="urn:microsoft.com/office/officeart/2005/8/layout/orgChart1"/>
    <dgm:cxn modelId="{ACB507BD-1CDF-4B5A-B768-5C2A5C3616D2}" type="presOf" srcId="{9A0A118F-3650-40E0-81AD-509BF528EA0B}" destId="{F8CDAD48-2621-4811-8AB1-183FBA601BDA}" srcOrd="0" destOrd="0" presId="urn:microsoft.com/office/officeart/2005/8/layout/orgChart1"/>
    <dgm:cxn modelId="{BAA4C2E1-EF9F-4230-9B1B-0E0CC33CF20D}" type="presOf" srcId="{F1687F03-BA72-4E21-A7B0-7F22A74BB64D}" destId="{0FC5B012-3C74-4E47-8A96-B559DF467DD7}" srcOrd="1" destOrd="0" presId="urn:microsoft.com/office/officeart/2005/8/layout/orgChart1"/>
    <dgm:cxn modelId="{48807387-DDCF-4516-BCCE-9A6AB9A1D302}" type="presOf" srcId="{5AA570C6-9B73-4905-A20A-6D37CC1F26FD}" destId="{337299E3-33D2-4FED-B4EB-639C95488359}" srcOrd="1" destOrd="0" presId="urn:microsoft.com/office/officeart/2005/8/layout/orgChart1"/>
    <dgm:cxn modelId="{A3756CC5-47DA-454C-9F38-1159583D077E}" srcId="{5AA570C6-9B73-4905-A20A-6D37CC1F26FD}" destId="{1AB0FDB8-34D1-47AF-B2A8-33A66B71F9BC}" srcOrd="0" destOrd="0" parTransId="{61070A04-E8C0-467D-A1D1-8ED9CAF4B4DF}" sibTransId="{D393A0A8-96EC-488A-894B-86AD3E930E0A}"/>
    <dgm:cxn modelId="{DE3C9324-D5A2-48B0-A8A1-C72EF1BEDE66}" type="presOf" srcId="{9A0A118F-3650-40E0-81AD-509BF528EA0B}" destId="{9E6EFA2B-1FB7-4E53-9F87-CF7917E79E7D}" srcOrd="1" destOrd="0" presId="urn:microsoft.com/office/officeart/2005/8/layout/orgChart1"/>
    <dgm:cxn modelId="{31ABE624-4144-4EC7-BE85-A0ACCBE958CF}" srcId="{13D63A7A-5DCC-4982-ABFE-C1A0FF8B1B9C}" destId="{9A0A118F-3650-40E0-81AD-509BF528EA0B}" srcOrd="1" destOrd="0" parTransId="{5FCC22C8-E5CB-4E26-9939-2B0A0DDECF2D}" sibTransId="{E93FA2C8-7706-419F-A892-E5CB6829E91F}"/>
    <dgm:cxn modelId="{6B9AA892-1541-4868-AE84-B5F04B9ED3B8}" srcId="{4BFF61F8-07BB-414A-ABB7-6F0B8823D9B7}" destId="{13D63A7A-5DCC-4982-ABFE-C1A0FF8B1B9C}" srcOrd="0" destOrd="0" parTransId="{8CDA0CEB-7C93-41C1-A701-CAFC3BC12CAF}" sibTransId="{ABB2BC8E-8F33-4E2E-AFB3-55A71678DCAB}"/>
    <dgm:cxn modelId="{2B36AD8A-5C97-4F6E-8A04-6C04840C1024}" type="presParOf" srcId="{A4F55576-0EFA-413A-B6A8-9136DEC26A1E}" destId="{6665EAC1-268E-4EFE-98A7-DB4555BC6D9B}" srcOrd="0" destOrd="0" presId="urn:microsoft.com/office/officeart/2005/8/layout/orgChart1"/>
    <dgm:cxn modelId="{6215A29B-FE77-4153-8449-5508ECD5F201}" type="presParOf" srcId="{6665EAC1-268E-4EFE-98A7-DB4555BC6D9B}" destId="{CAEE37E9-7AE4-475E-86A1-D1FAC78D0233}" srcOrd="0" destOrd="0" presId="urn:microsoft.com/office/officeart/2005/8/layout/orgChart1"/>
    <dgm:cxn modelId="{FA48A036-975A-4F09-A1E5-8F007FA31440}" type="presParOf" srcId="{CAEE37E9-7AE4-475E-86A1-D1FAC78D0233}" destId="{9D5A15E9-2CD2-420E-BCE6-9CCA826B3BC3}" srcOrd="0" destOrd="0" presId="urn:microsoft.com/office/officeart/2005/8/layout/orgChart1"/>
    <dgm:cxn modelId="{56338983-4BCA-4576-91E1-0C9F7024580D}" type="presParOf" srcId="{CAEE37E9-7AE4-475E-86A1-D1FAC78D0233}" destId="{6913B0C5-FD8D-4328-8B75-D79670A535AA}" srcOrd="1" destOrd="0" presId="urn:microsoft.com/office/officeart/2005/8/layout/orgChart1"/>
    <dgm:cxn modelId="{89AF6F49-D511-4807-8EF1-5F42EB7F7FFA}" type="presParOf" srcId="{6665EAC1-268E-4EFE-98A7-DB4555BC6D9B}" destId="{24F0DDF7-E400-4AF0-AC21-D4BF253C4A75}" srcOrd="1" destOrd="0" presId="urn:microsoft.com/office/officeart/2005/8/layout/orgChart1"/>
    <dgm:cxn modelId="{97256B00-13DD-455C-A54E-9BCDBFC4770F}" type="presParOf" srcId="{24F0DDF7-E400-4AF0-AC21-D4BF253C4A75}" destId="{14A8A2F8-438B-4EF7-98C9-E40F419988A4}" srcOrd="0" destOrd="0" presId="urn:microsoft.com/office/officeart/2005/8/layout/orgChart1"/>
    <dgm:cxn modelId="{9A950366-DFC3-4870-9161-2861BC64AE2A}" type="presParOf" srcId="{24F0DDF7-E400-4AF0-AC21-D4BF253C4A75}" destId="{D166A11E-9A27-4EC3-9029-F9B8463F66F5}" srcOrd="1" destOrd="0" presId="urn:microsoft.com/office/officeart/2005/8/layout/orgChart1"/>
    <dgm:cxn modelId="{3C2E29B2-5A9A-446F-9ECD-700C4CF2242C}" type="presParOf" srcId="{D166A11E-9A27-4EC3-9029-F9B8463F66F5}" destId="{AD0CEA5B-DF65-4D48-B462-FB63E778DCE1}" srcOrd="0" destOrd="0" presId="urn:microsoft.com/office/officeart/2005/8/layout/orgChart1"/>
    <dgm:cxn modelId="{A2C585D8-2CA7-479A-8EA8-10664BB4C62E}" type="presParOf" srcId="{AD0CEA5B-DF65-4D48-B462-FB63E778DCE1}" destId="{E779E68B-60E3-4429-B3B3-00C3757DB65E}" srcOrd="0" destOrd="0" presId="urn:microsoft.com/office/officeart/2005/8/layout/orgChart1"/>
    <dgm:cxn modelId="{03B4CCE5-8164-4804-BA4F-BD68A68D4B0B}" type="presParOf" srcId="{AD0CEA5B-DF65-4D48-B462-FB63E778DCE1}" destId="{337299E3-33D2-4FED-B4EB-639C95488359}" srcOrd="1" destOrd="0" presId="urn:microsoft.com/office/officeart/2005/8/layout/orgChart1"/>
    <dgm:cxn modelId="{F36F928E-DCFD-4556-8932-8E589C266B66}" type="presParOf" srcId="{D166A11E-9A27-4EC3-9029-F9B8463F66F5}" destId="{23B29EA4-2C36-4AE7-ADEA-B5CE805DBB2D}" srcOrd="1" destOrd="0" presId="urn:microsoft.com/office/officeart/2005/8/layout/orgChart1"/>
    <dgm:cxn modelId="{297DCE92-C755-46DC-807A-1C29B02A81DF}" type="presParOf" srcId="{23B29EA4-2C36-4AE7-ADEA-B5CE805DBB2D}" destId="{02808384-BC90-430D-A00C-EA45249B2402}" srcOrd="0" destOrd="0" presId="urn:microsoft.com/office/officeart/2005/8/layout/orgChart1"/>
    <dgm:cxn modelId="{A2D49659-3763-4CF6-9F74-3902807B803E}" type="presParOf" srcId="{23B29EA4-2C36-4AE7-ADEA-B5CE805DBB2D}" destId="{B2A29A37-304F-46CF-8A83-3E21B9C4A00B}" srcOrd="1" destOrd="0" presId="urn:microsoft.com/office/officeart/2005/8/layout/orgChart1"/>
    <dgm:cxn modelId="{09192E31-71C1-423B-B499-4E20848EDA1E}" type="presParOf" srcId="{B2A29A37-304F-46CF-8A83-3E21B9C4A00B}" destId="{08018741-36B2-4145-B44F-06978C7B153F}" srcOrd="0" destOrd="0" presId="urn:microsoft.com/office/officeart/2005/8/layout/orgChart1"/>
    <dgm:cxn modelId="{E07E41CD-2883-44A6-83FF-860DE0B2F407}" type="presParOf" srcId="{08018741-36B2-4145-B44F-06978C7B153F}" destId="{3409575B-E36C-4232-8919-09915A8705EA}" srcOrd="0" destOrd="0" presId="urn:microsoft.com/office/officeart/2005/8/layout/orgChart1"/>
    <dgm:cxn modelId="{BC8262B2-B7A0-4180-8114-396B33739242}" type="presParOf" srcId="{08018741-36B2-4145-B44F-06978C7B153F}" destId="{B1D5AA1F-0F48-45EC-B5AB-379A6CF1BB3C}" srcOrd="1" destOrd="0" presId="urn:microsoft.com/office/officeart/2005/8/layout/orgChart1"/>
    <dgm:cxn modelId="{90475105-5AD2-41EB-A304-F9C143441149}" type="presParOf" srcId="{B2A29A37-304F-46CF-8A83-3E21B9C4A00B}" destId="{74ADC8A4-13F9-466A-BD0C-5508AB87C6FE}" srcOrd="1" destOrd="0" presId="urn:microsoft.com/office/officeart/2005/8/layout/orgChart1"/>
    <dgm:cxn modelId="{F496DD78-7086-4437-996C-A9D4E2736713}" type="presParOf" srcId="{B2A29A37-304F-46CF-8A83-3E21B9C4A00B}" destId="{27EEF739-C43F-4DB6-AE82-AB0C3C293103}" srcOrd="2" destOrd="0" presId="urn:microsoft.com/office/officeart/2005/8/layout/orgChart1"/>
    <dgm:cxn modelId="{3F6F5F44-7A92-4CD3-A683-99A22F6ED714}" type="presParOf" srcId="{23B29EA4-2C36-4AE7-ADEA-B5CE805DBB2D}" destId="{742F7036-48D7-4635-A93B-0C500BE4FF95}" srcOrd="2" destOrd="0" presId="urn:microsoft.com/office/officeart/2005/8/layout/orgChart1"/>
    <dgm:cxn modelId="{03FAE404-33F6-4F06-8AC5-4603B0256033}" type="presParOf" srcId="{23B29EA4-2C36-4AE7-ADEA-B5CE805DBB2D}" destId="{62DF3803-6A57-49FE-AD60-09B93BFCCB5A}" srcOrd="3" destOrd="0" presId="urn:microsoft.com/office/officeart/2005/8/layout/orgChart1"/>
    <dgm:cxn modelId="{7E299749-9B4D-42A8-B085-9342D21DE90A}" type="presParOf" srcId="{62DF3803-6A57-49FE-AD60-09B93BFCCB5A}" destId="{163F49F2-A919-470B-9C88-F23DA9C7B175}" srcOrd="0" destOrd="0" presId="urn:microsoft.com/office/officeart/2005/8/layout/orgChart1"/>
    <dgm:cxn modelId="{CA3AC7AD-A3FE-4E43-828C-F91DF1780B8B}" type="presParOf" srcId="{163F49F2-A919-470B-9C88-F23DA9C7B175}" destId="{8F55ED8E-265B-42EF-B1F9-236DDCF1E16A}" srcOrd="0" destOrd="0" presId="urn:microsoft.com/office/officeart/2005/8/layout/orgChart1"/>
    <dgm:cxn modelId="{C1EBDB8E-CA3B-4D5E-AA3E-9608C5EEA367}" type="presParOf" srcId="{163F49F2-A919-470B-9C88-F23DA9C7B175}" destId="{0FC5B012-3C74-4E47-8A96-B559DF467DD7}" srcOrd="1" destOrd="0" presId="urn:microsoft.com/office/officeart/2005/8/layout/orgChart1"/>
    <dgm:cxn modelId="{9C351D20-7D98-4123-9715-87C1366A7EDB}" type="presParOf" srcId="{62DF3803-6A57-49FE-AD60-09B93BFCCB5A}" destId="{18335271-FDA8-44EB-9315-A202078CBC31}" srcOrd="1" destOrd="0" presId="urn:microsoft.com/office/officeart/2005/8/layout/orgChart1"/>
    <dgm:cxn modelId="{4CE5F075-4B46-44D0-AD09-ED5836E51F99}" type="presParOf" srcId="{62DF3803-6A57-49FE-AD60-09B93BFCCB5A}" destId="{37D520B6-FCF9-447C-8A43-C905CA4AD09C}" srcOrd="2" destOrd="0" presId="urn:microsoft.com/office/officeart/2005/8/layout/orgChart1"/>
    <dgm:cxn modelId="{860C066B-6EF0-4BFC-935D-00275E07078B}" type="presParOf" srcId="{D166A11E-9A27-4EC3-9029-F9B8463F66F5}" destId="{4641E9B0-77DE-463C-AA1B-147C9E46F39A}" srcOrd="2" destOrd="0" presId="urn:microsoft.com/office/officeart/2005/8/layout/orgChart1"/>
    <dgm:cxn modelId="{31E6C3FB-C83D-47CA-881B-FB87A5E3B910}" type="presParOf" srcId="{24F0DDF7-E400-4AF0-AC21-D4BF253C4A75}" destId="{B2152D04-ED21-4113-82D3-40CEFE69C1CB}" srcOrd="2" destOrd="0" presId="urn:microsoft.com/office/officeart/2005/8/layout/orgChart1"/>
    <dgm:cxn modelId="{4BB5970A-CF13-4274-ACF4-27D121728E53}" type="presParOf" srcId="{24F0DDF7-E400-4AF0-AC21-D4BF253C4A75}" destId="{3DB18D5F-704C-4DB9-8EDB-79B3D24C172C}" srcOrd="3" destOrd="0" presId="urn:microsoft.com/office/officeart/2005/8/layout/orgChart1"/>
    <dgm:cxn modelId="{02461F0E-580B-4B64-9069-F9802CFCEDF5}" type="presParOf" srcId="{3DB18D5F-704C-4DB9-8EDB-79B3D24C172C}" destId="{75D2716E-BB20-48D3-8D8D-5DC33DC81852}" srcOrd="0" destOrd="0" presId="urn:microsoft.com/office/officeart/2005/8/layout/orgChart1"/>
    <dgm:cxn modelId="{18304A8A-D985-4DF3-B303-32D210A98246}" type="presParOf" srcId="{75D2716E-BB20-48D3-8D8D-5DC33DC81852}" destId="{F8CDAD48-2621-4811-8AB1-183FBA601BDA}" srcOrd="0" destOrd="0" presId="urn:microsoft.com/office/officeart/2005/8/layout/orgChart1"/>
    <dgm:cxn modelId="{723C683A-3517-42F8-84A9-76FC36AAC3E4}" type="presParOf" srcId="{75D2716E-BB20-48D3-8D8D-5DC33DC81852}" destId="{9E6EFA2B-1FB7-4E53-9F87-CF7917E79E7D}" srcOrd="1" destOrd="0" presId="urn:microsoft.com/office/officeart/2005/8/layout/orgChart1"/>
    <dgm:cxn modelId="{66C43092-9033-4A16-A5D9-11C90249AA3E}" type="presParOf" srcId="{3DB18D5F-704C-4DB9-8EDB-79B3D24C172C}" destId="{062DE5CC-F5C0-4A92-8F1E-47579A4250B5}" srcOrd="1" destOrd="0" presId="urn:microsoft.com/office/officeart/2005/8/layout/orgChart1"/>
    <dgm:cxn modelId="{6F6391C4-7105-4770-8A50-2BB4ADDB1FA3}" type="presParOf" srcId="{3DB18D5F-704C-4DB9-8EDB-79B3D24C172C}" destId="{C482683B-EF67-4DDB-B4BA-0EA61627F5B6}" srcOrd="2" destOrd="0" presId="urn:microsoft.com/office/officeart/2005/8/layout/orgChart1"/>
    <dgm:cxn modelId="{96FA23D3-7039-4334-9AC9-D17542023A6A}" type="presParOf" srcId="{6665EAC1-268E-4EFE-98A7-DB4555BC6D9B}" destId="{BC4294E6-1994-4112-A882-08F610896DE7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11CF04-8307-4656-9C0D-A2876DF0D95D}" type="doc">
      <dgm:prSet loTypeId="urn:microsoft.com/office/officeart/2005/8/layout/vList3#1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36C8A6ED-9FDC-4DC4-8199-1238F385EDBE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Составлено протоколов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932973-94D2-45F2-9502-54B87E7E1C4C}" type="parTrans" cxnId="{BFF57443-92DD-448E-8470-982F25D02C4D}">
      <dgm:prSet/>
      <dgm:spPr/>
      <dgm:t>
        <a:bodyPr/>
        <a:lstStyle/>
        <a:p>
          <a:endParaRPr lang="ru-RU"/>
        </a:p>
      </dgm:t>
    </dgm:pt>
    <dgm:pt modelId="{37E8FB00-114F-4C67-937B-254802EE0277}" type="sibTrans" cxnId="{BFF57443-92DD-448E-8470-982F25D02C4D}">
      <dgm:prSet/>
      <dgm:spPr/>
      <dgm:t>
        <a:bodyPr/>
        <a:lstStyle/>
        <a:p>
          <a:endParaRPr lang="ru-RU"/>
        </a:p>
      </dgm:t>
    </dgm:pt>
    <dgm:pt modelId="{550A6BA6-1230-4931-84FC-B68AFD4D4746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Физические лица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C6058E-8AF6-4348-80AE-7C35539DEF01}" type="parTrans" cxnId="{ECCD2547-107F-4471-8E59-967C5B4E88D6}">
      <dgm:prSet/>
      <dgm:spPr/>
      <dgm:t>
        <a:bodyPr/>
        <a:lstStyle/>
        <a:p>
          <a:endParaRPr lang="ru-RU"/>
        </a:p>
      </dgm:t>
    </dgm:pt>
    <dgm:pt modelId="{3795B5FC-EB71-48FE-BA49-78BBBC539ED9}" type="sibTrans" cxnId="{ECCD2547-107F-4471-8E59-967C5B4E88D6}">
      <dgm:prSet/>
      <dgm:spPr/>
      <dgm:t>
        <a:bodyPr/>
        <a:lstStyle/>
        <a:p>
          <a:endParaRPr lang="ru-RU"/>
        </a:p>
      </dgm:t>
    </dgm:pt>
    <dgm:pt modelId="{8B2F7A2E-0582-408E-960B-652FA561C195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Юридические лица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F2E871-9B6A-4BE4-8487-1CECBB91877A}" type="sibTrans" cxnId="{9A56019B-8FED-4D6A-ACBE-5961029380C9}">
      <dgm:prSet/>
      <dgm:spPr/>
      <dgm:t>
        <a:bodyPr/>
        <a:lstStyle/>
        <a:p>
          <a:endParaRPr lang="ru-RU"/>
        </a:p>
      </dgm:t>
    </dgm:pt>
    <dgm:pt modelId="{D043C5CC-3CAA-4006-A8B0-333956D3A663}" type="parTrans" cxnId="{9A56019B-8FED-4D6A-ACBE-5961029380C9}">
      <dgm:prSet/>
      <dgm:spPr/>
      <dgm:t>
        <a:bodyPr/>
        <a:lstStyle/>
        <a:p>
          <a:endParaRPr lang="ru-RU"/>
        </a:p>
      </dgm:t>
    </dgm:pt>
    <dgm:pt modelId="{666B348E-1BC2-4F99-8273-D7DF4BEE3F61}">
      <dgm:prSet custT="1"/>
      <dgm:spPr/>
      <dgm:t>
        <a:bodyPr/>
        <a:lstStyle/>
        <a:p>
          <a:endParaRPr lang="ru-RU" altLang="ru-RU" sz="2800" b="0" dirty="0">
            <a:latin typeface="Times New Roman" panose="02020603050405020304" pitchFamily="18" charset="0"/>
            <a:cs typeface="Calibri" panose="020F0502020204030204" pitchFamily="34" charset="0"/>
          </a:endParaRPr>
        </a:p>
      </dgm:t>
    </dgm:pt>
    <dgm:pt modelId="{6EEB9A2E-5F03-43F7-AD61-B13761DE2817}" type="parTrans" cxnId="{C11638E4-102C-4D17-853A-39E5FDB9247C}">
      <dgm:prSet/>
      <dgm:spPr/>
      <dgm:t>
        <a:bodyPr/>
        <a:lstStyle/>
        <a:p>
          <a:endParaRPr lang="ru-RU"/>
        </a:p>
      </dgm:t>
    </dgm:pt>
    <dgm:pt modelId="{8DF4AD8A-DDD7-4DD1-897E-CC91C04FEAEB}" type="sibTrans" cxnId="{C11638E4-102C-4D17-853A-39E5FDB9247C}">
      <dgm:prSet/>
      <dgm:spPr/>
      <dgm:t>
        <a:bodyPr/>
        <a:lstStyle/>
        <a:p>
          <a:endParaRPr lang="ru-RU"/>
        </a:p>
      </dgm:t>
    </dgm:pt>
    <dgm:pt modelId="{15F8601C-9E1D-4BCC-B266-F7263113C259}" type="pres">
      <dgm:prSet presAssocID="{BC11CF04-8307-4656-9C0D-A2876DF0D95D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8FB4AA-60E3-4AC1-A482-A1E4985938BC}" type="pres">
      <dgm:prSet presAssocID="{36C8A6ED-9FDC-4DC4-8199-1238F385EDBE}" presName="composite" presStyleCnt="0"/>
      <dgm:spPr/>
      <dgm:t>
        <a:bodyPr/>
        <a:lstStyle/>
        <a:p>
          <a:endParaRPr lang="ru-RU"/>
        </a:p>
      </dgm:t>
    </dgm:pt>
    <dgm:pt modelId="{1B79585A-0166-4DDE-9B96-6EDAF11E1DC8}" type="pres">
      <dgm:prSet presAssocID="{36C8A6ED-9FDC-4DC4-8199-1238F385EDBE}" presName="imgShp" presStyleLbl="fgImgPlace1" presStyleIdx="0" presStyleCnt="4" custScaleX="130284" custScaleY="123164" custLinFactNeighborX="-76516" custLinFactNeighborY="10740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752DE569-64CB-4CA7-857E-84603D5AC86B}" type="pres">
      <dgm:prSet presAssocID="{36C8A6ED-9FDC-4DC4-8199-1238F385EDBE}" presName="txShp" presStyleLbl="node1" presStyleIdx="0" presStyleCnt="4" custScaleX="87922" custScaleY="79025" custLinFactNeighborX="-4065" custLinFactNeighborY="11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C8C899-2443-43CA-A725-D3D97D5ABE32}" type="pres">
      <dgm:prSet presAssocID="{37E8FB00-114F-4C67-937B-254802EE0277}" presName="spacing" presStyleCnt="0"/>
      <dgm:spPr/>
      <dgm:t>
        <a:bodyPr/>
        <a:lstStyle/>
        <a:p>
          <a:endParaRPr lang="ru-RU"/>
        </a:p>
      </dgm:t>
    </dgm:pt>
    <dgm:pt modelId="{78B6EB3D-8751-4DD0-8FA8-EFA5A2B9B992}" type="pres">
      <dgm:prSet presAssocID="{550A6BA6-1230-4931-84FC-B68AFD4D4746}" presName="composite" presStyleCnt="0"/>
      <dgm:spPr/>
      <dgm:t>
        <a:bodyPr/>
        <a:lstStyle/>
        <a:p>
          <a:endParaRPr lang="ru-RU"/>
        </a:p>
      </dgm:t>
    </dgm:pt>
    <dgm:pt modelId="{9F34BC25-AB16-4D78-AA6C-6D122041A0DC}" type="pres">
      <dgm:prSet presAssocID="{550A6BA6-1230-4931-84FC-B68AFD4D4746}" presName="imgShp" presStyleLbl="fgImgPlace1" presStyleIdx="1" presStyleCnt="4" custScaleX="79025" custScaleY="73786" custLinFactNeighborX="44335" custLinFactNeighborY="-12142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939C77C7-CB9B-4137-B3DC-68559801E8F3}" type="pres">
      <dgm:prSet presAssocID="{550A6BA6-1230-4931-84FC-B68AFD4D4746}" presName="txShp" presStyleLbl="node1" presStyleIdx="1" presStyleCnt="4" custScaleX="86915" custScaleY="78372" custLinFactNeighborX="19055" custLinFactNeighborY="-145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E7FAC-5379-434F-8CE9-EE6F5C0F3593}" type="pres">
      <dgm:prSet presAssocID="{3795B5FC-EB71-48FE-BA49-78BBBC539ED9}" presName="spacing" presStyleCnt="0"/>
      <dgm:spPr/>
      <dgm:t>
        <a:bodyPr/>
        <a:lstStyle/>
        <a:p>
          <a:endParaRPr lang="ru-RU"/>
        </a:p>
      </dgm:t>
    </dgm:pt>
    <dgm:pt modelId="{003A0755-36C8-45AB-9687-7D2199E0CF8D}" type="pres">
      <dgm:prSet presAssocID="{8B2F7A2E-0582-408E-960B-652FA561C195}" presName="composite" presStyleCnt="0"/>
      <dgm:spPr/>
      <dgm:t>
        <a:bodyPr/>
        <a:lstStyle/>
        <a:p>
          <a:endParaRPr lang="ru-RU"/>
        </a:p>
      </dgm:t>
    </dgm:pt>
    <dgm:pt modelId="{FB0BE21B-1ADE-4B96-84D7-F0EAC9F777AC}" type="pres">
      <dgm:prSet presAssocID="{8B2F7A2E-0582-408E-960B-652FA561C195}" presName="imgShp" presStyleLbl="fgImgPlace1" presStyleIdx="2" presStyleCnt="4" custScaleX="61420" custScaleY="57717" custLinFactNeighborX="45951" custLinFactNeighborY="-33080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9E846431-EED2-4F5E-A6FA-174F524A5313}" type="pres">
      <dgm:prSet presAssocID="{8B2F7A2E-0582-408E-960B-652FA561C195}" presName="txShp" presStyleLbl="node1" presStyleIdx="2" presStyleCnt="4" custScaleX="87738" custScaleY="81850" custLinFactNeighborX="19969" custLinFactNeighborY="-36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AE722E-3600-453F-9CCF-034D9C284305}" type="pres">
      <dgm:prSet presAssocID="{99F2E871-9B6A-4BE4-8487-1CECBB91877A}" presName="spacing" presStyleCnt="0"/>
      <dgm:spPr/>
      <dgm:t>
        <a:bodyPr/>
        <a:lstStyle/>
        <a:p>
          <a:endParaRPr lang="ru-RU"/>
        </a:p>
      </dgm:t>
    </dgm:pt>
    <dgm:pt modelId="{D8FBC1B2-02A9-49AF-8E58-AB7AECB7A782}" type="pres">
      <dgm:prSet presAssocID="{666B348E-1BC2-4F99-8273-D7DF4BEE3F61}" presName="composite" presStyleCnt="0"/>
      <dgm:spPr/>
      <dgm:t>
        <a:bodyPr/>
        <a:lstStyle/>
        <a:p>
          <a:endParaRPr lang="ru-RU"/>
        </a:p>
      </dgm:t>
    </dgm:pt>
    <dgm:pt modelId="{5D86863F-59BF-4510-9A72-B8B66CD87CA7}" type="pres">
      <dgm:prSet presAssocID="{666B348E-1BC2-4F99-8273-D7DF4BEE3F61}" presName="imgShp" presStyleLbl="fgImgPlace1" presStyleIdx="3" presStyleCnt="4" custScaleX="54947" custScaleY="46931" custLinFactX="100000" custLinFactNeighborX="197542" custLinFactNeighborY="-25845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72ED4A06-9FC0-401D-957C-FCA28DCA8095}" type="pres">
      <dgm:prSet presAssocID="{666B348E-1BC2-4F99-8273-D7DF4BEE3F61}" presName="txShp" presStyleLbl="node1" presStyleIdx="3" presStyleCnt="4" custAng="10800000" custScaleX="79811" custScaleY="84457" custLinFactNeighborX="-37831" custLinFactNeighborY="-248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C3507E-42E8-4675-BA83-12759B5943F6}" type="presOf" srcId="{36C8A6ED-9FDC-4DC4-8199-1238F385EDBE}" destId="{752DE569-64CB-4CA7-857E-84603D5AC86B}" srcOrd="0" destOrd="0" presId="urn:microsoft.com/office/officeart/2005/8/layout/vList3#1"/>
    <dgm:cxn modelId="{5B51F98C-8228-42C6-B558-80A8B2227AF8}" type="presOf" srcId="{666B348E-1BC2-4F99-8273-D7DF4BEE3F61}" destId="{72ED4A06-9FC0-401D-957C-FCA28DCA8095}" srcOrd="0" destOrd="0" presId="urn:microsoft.com/office/officeart/2005/8/layout/vList3#1"/>
    <dgm:cxn modelId="{BFF57443-92DD-448E-8470-982F25D02C4D}" srcId="{BC11CF04-8307-4656-9C0D-A2876DF0D95D}" destId="{36C8A6ED-9FDC-4DC4-8199-1238F385EDBE}" srcOrd="0" destOrd="0" parTransId="{5F932973-94D2-45F2-9502-54B87E7E1C4C}" sibTransId="{37E8FB00-114F-4C67-937B-254802EE0277}"/>
    <dgm:cxn modelId="{ECCD2547-107F-4471-8E59-967C5B4E88D6}" srcId="{BC11CF04-8307-4656-9C0D-A2876DF0D95D}" destId="{550A6BA6-1230-4931-84FC-B68AFD4D4746}" srcOrd="1" destOrd="0" parTransId="{44C6058E-8AF6-4348-80AE-7C35539DEF01}" sibTransId="{3795B5FC-EB71-48FE-BA49-78BBBC539ED9}"/>
    <dgm:cxn modelId="{D9B249D7-08A4-4D1A-B835-1F2B854CE226}" type="presOf" srcId="{BC11CF04-8307-4656-9C0D-A2876DF0D95D}" destId="{15F8601C-9E1D-4BCC-B266-F7263113C259}" srcOrd="0" destOrd="0" presId="urn:microsoft.com/office/officeart/2005/8/layout/vList3#1"/>
    <dgm:cxn modelId="{9A56019B-8FED-4D6A-ACBE-5961029380C9}" srcId="{BC11CF04-8307-4656-9C0D-A2876DF0D95D}" destId="{8B2F7A2E-0582-408E-960B-652FA561C195}" srcOrd="2" destOrd="0" parTransId="{D043C5CC-3CAA-4006-A8B0-333956D3A663}" sibTransId="{99F2E871-9B6A-4BE4-8487-1CECBB91877A}"/>
    <dgm:cxn modelId="{C11638E4-102C-4D17-853A-39E5FDB9247C}" srcId="{BC11CF04-8307-4656-9C0D-A2876DF0D95D}" destId="{666B348E-1BC2-4F99-8273-D7DF4BEE3F61}" srcOrd="3" destOrd="0" parTransId="{6EEB9A2E-5F03-43F7-AD61-B13761DE2817}" sibTransId="{8DF4AD8A-DDD7-4DD1-897E-CC91C04FEAEB}"/>
    <dgm:cxn modelId="{9E460F5A-2D2E-4347-9A35-2B96094853D6}" type="presOf" srcId="{8B2F7A2E-0582-408E-960B-652FA561C195}" destId="{9E846431-EED2-4F5E-A6FA-174F524A5313}" srcOrd="0" destOrd="0" presId="urn:microsoft.com/office/officeart/2005/8/layout/vList3#1"/>
    <dgm:cxn modelId="{B339CDAF-2730-4A64-BB25-F847824B59DA}" type="presOf" srcId="{550A6BA6-1230-4931-84FC-B68AFD4D4746}" destId="{939C77C7-CB9B-4137-B3DC-68559801E8F3}" srcOrd="0" destOrd="0" presId="urn:microsoft.com/office/officeart/2005/8/layout/vList3#1"/>
    <dgm:cxn modelId="{DD8BEC22-4392-4CBC-81EE-3BBFF5C73A4D}" type="presParOf" srcId="{15F8601C-9E1D-4BCC-B266-F7263113C259}" destId="{FB8FB4AA-60E3-4AC1-A482-A1E4985938BC}" srcOrd="0" destOrd="0" presId="urn:microsoft.com/office/officeart/2005/8/layout/vList3#1"/>
    <dgm:cxn modelId="{B7D9A759-6001-483F-B6DB-07A40C23FA31}" type="presParOf" srcId="{FB8FB4AA-60E3-4AC1-A482-A1E4985938BC}" destId="{1B79585A-0166-4DDE-9B96-6EDAF11E1DC8}" srcOrd="0" destOrd="0" presId="urn:microsoft.com/office/officeart/2005/8/layout/vList3#1"/>
    <dgm:cxn modelId="{A94BAADB-C6BE-4C1B-98DE-AC07557961EA}" type="presParOf" srcId="{FB8FB4AA-60E3-4AC1-A482-A1E4985938BC}" destId="{752DE569-64CB-4CA7-857E-84603D5AC86B}" srcOrd="1" destOrd="0" presId="urn:microsoft.com/office/officeart/2005/8/layout/vList3#1"/>
    <dgm:cxn modelId="{AA83451C-589C-4078-8670-2B8EC0354A8C}" type="presParOf" srcId="{15F8601C-9E1D-4BCC-B266-F7263113C259}" destId="{0AC8C899-2443-43CA-A725-D3D97D5ABE32}" srcOrd="1" destOrd="0" presId="urn:microsoft.com/office/officeart/2005/8/layout/vList3#1"/>
    <dgm:cxn modelId="{2A256E56-1F92-480E-A15F-31A5C7E53E0B}" type="presParOf" srcId="{15F8601C-9E1D-4BCC-B266-F7263113C259}" destId="{78B6EB3D-8751-4DD0-8FA8-EFA5A2B9B992}" srcOrd="2" destOrd="0" presId="urn:microsoft.com/office/officeart/2005/8/layout/vList3#1"/>
    <dgm:cxn modelId="{55D802EF-7C9E-42B0-9B25-F32BE7438597}" type="presParOf" srcId="{78B6EB3D-8751-4DD0-8FA8-EFA5A2B9B992}" destId="{9F34BC25-AB16-4D78-AA6C-6D122041A0DC}" srcOrd="0" destOrd="0" presId="urn:microsoft.com/office/officeart/2005/8/layout/vList3#1"/>
    <dgm:cxn modelId="{B9185B7D-04E4-46DB-A34D-6C0360DEFBF4}" type="presParOf" srcId="{78B6EB3D-8751-4DD0-8FA8-EFA5A2B9B992}" destId="{939C77C7-CB9B-4137-B3DC-68559801E8F3}" srcOrd="1" destOrd="0" presId="urn:microsoft.com/office/officeart/2005/8/layout/vList3#1"/>
    <dgm:cxn modelId="{3668B130-A13E-4D2B-A0E8-97A733B093EF}" type="presParOf" srcId="{15F8601C-9E1D-4BCC-B266-F7263113C259}" destId="{6E7E7FAC-5379-434F-8CE9-EE6F5C0F3593}" srcOrd="3" destOrd="0" presId="urn:microsoft.com/office/officeart/2005/8/layout/vList3#1"/>
    <dgm:cxn modelId="{73B4BA3F-49D9-4C9A-A5C6-A9C2A2EBC138}" type="presParOf" srcId="{15F8601C-9E1D-4BCC-B266-F7263113C259}" destId="{003A0755-36C8-45AB-9687-7D2199E0CF8D}" srcOrd="4" destOrd="0" presId="urn:microsoft.com/office/officeart/2005/8/layout/vList3#1"/>
    <dgm:cxn modelId="{B222C6D2-86E3-4941-99B1-99B998467B77}" type="presParOf" srcId="{003A0755-36C8-45AB-9687-7D2199E0CF8D}" destId="{FB0BE21B-1ADE-4B96-84D7-F0EAC9F777AC}" srcOrd="0" destOrd="0" presId="urn:microsoft.com/office/officeart/2005/8/layout/vList3#1"/>
    <dgm:cxn modelId="{AAE4F509-8392-47FE-876E-A1840715B6FF}" type="presParOf" srcId="{003A0755-36C8-45AB-9687-7D2199E0CF8D}" destId="{9E846431-EED2-4F5E-A6FA-174F524A5313}" srcOrd="1" destOrd="0" presId="urn:microsoft.com/office/officeart/2005/8/layout/vList3#1"/>
    <dgm:cxn modelId="{3F6AF4BB-4FA9-4AC0-9857-3CA94AD2B46D}" type="presParOf" srcId="{15F8601C-9E1D-4BCC-B266-F7263113C259}" destId="{25AE722E-3600-453F-9CCF-034D9C284305}" srcOrd="5" destOrd="0" presId="urn:microsoft.com/office/officeart/2005/8/layout/vList3#1"/>
    <dgm:cxn modelId="{F87C60FB-244F-440B-BF8A-CE1183EC380F}" type="presParOf" srcId="{15F8601C-9E1D-4BCC-B266-F7263113C259}" destId="{D8FBC1B2-02A9-49AF-8E58-AB7AECB7A782}" srcOrd="6" destOrd="0" presId="urn:microsoft.com/office/officeart/2005/8/layout/vList3#1"/>
    <dgm:cxn modelId="{939B381C-7FA7-43AA-B8E4-DEBC6ACFA366}" type="presParOf" srcId="{D8FBC1B2-02A9-49AF-8E58-AB7AECB7A782}" destId="{5D86863F-59BF-4510-9A72-B8B66CD87CA7}" srcOrd="0" destOrd="0" presId="urn:microsoft.com/office/officeart/2005/8/layout/vList3#1"/>
    <dgm:cxn modelId="{F3FA932F-6181-475A-B777-ADC87F7A1351}" type="presParOf" srcId="{D8FBC1B2-02A9-49AF-8E58-AB7AECB7A782}" destId="{72ED4A06-9FC0-401D-957C-FCA28DCA8095}" srcOrd="1" destOrd="0" presId="urn:microsoft.com/office/officeart/2005/8/layout/vList3#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EB908F-D13C-4490-A0C0-4A43CAF6A0E2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D19203FA-A919-4A0B-BAC8-28DE7F5D1663}">
      <dgm:prSet phldrT="[Текст]"/>
      <dgm:spPr>
        <a:noFill/>
        <a:ln>
          <a:solidFill>
            <a:schemeClr val="bg1"/>
          </a:solidFill>
        </a:ln>
      </dgm:spPr>
      <dgm:t>
        <a:bodyPr/>
        <a:lstStyle/>
        <a:p>
          <a:r>
            <a:rPr lang="ru-RU" b="1" dirty="0">
              <a:solidFill>
                <a:schemeClr val="bg1"/>
              </a:solidFill>
              <a:latin typeface="Times New Roman"/>
              <a:cs typeface="Times New Roman"/>
            </a:rPr>
            <a:t>Вынесено штрафов </a:t>
          </a:r>
        </a:p>
        <a:p>
          <a:r>
            <a:rPr lang="ru-RU" b="1" dirty="0" smtClean="0">
              <a:solidFill>
                <a:schemeClr val="bg1"/>
              </a:solidFill>
              <a:latin typeface="Times New Roman"/>
              <a:cs typeface="Times New Roman"/>
            </a:rPr>
            <a:t>5 441 677 руб.</a:t>
          </a:r>
          <a:endParaRPr lang="ru-RU" dirty="0">
            <a:solidFill>
              <a:schemeClr val="bg1"/>
            </a:solidFill>
          </a:endParaRPr>
        </a:p>
      </dgm:t>
    </dgm:pt>
    <dgm:pt modelId="{06D6E964-ECCB-4B61-83BF-205189A889AF}" type="parTrans" cxnId="{8C074289-5E1B-4411-A381-D705761DC7D8}">
      <dgm:prSet/>
      <dgm:spPr/>
      <dgm:t>
        <a:bodyPr/>
        <a:lstStyle/>
        <a:p>
          <a:endParaRPr lang="ru-RU"/>
        </a:p>
      </dgm:t>
    </dgm:pt>
    <dgm:pt modelId="{94D1A624-A335-443D-9D76-28E2B54A053D}" type="sibTrans" cxnId="{8C074289-5E1B-4411-A381-D705761DC7D8}">
      <dgm:prSet/>
      <dgm:spPr/>
      <dgm:t>
        <a:bodyPr/>
        <a:lstStyle/>
        <a:p>
          <a:endParaRPr lang="ru-RU"/>
        </a:p>
      </dgm:t>
    </dgm:pt>
    <dgm:pt modelId="{4A429DB4-7107-49A7-95E8-C4793D4EC5C1}">
      <dgm:prSet phldrT="[Текст]"/>
      <dgm:spPr>
        <a:noFill/>
        <a:ln>
          <a:solidFill>
            <a:schemeClr val="bg1"/>
          </a:solidFill>
        </a:ln>
      </dgm:spPr>
      <dgm:t>
        <a:bodyPr/>
        <a:lstStyle/>
        <a:p>
          <a:r>
            <a:rPr lang="ru-RU" b="1" dirty="0">
              <a:solidFill>
                <a:schemeClr val="bg1"/>
              </a:solidFill>
              <a:latin typeface="Times New Roman"/>
            </a:rPr>
            <a:t>Юр. лица</a:t>
          </a:r>
        </a:p>
        <a:p>
          <a:r>
            <a:rPr lang="ru-RU" b="1" baseline="0" dirty="0" smtClean="0">
              <a:solidFill>
                <a:schemeClr val="bg1"/>
              </a:solidFill>
              <a:latin typeface="Times New Roman"/>
            </a:rPr>
            <a:t>3 067 500 руб.</a:t>
          </a:r>
          <a:endParaRPr lang="ru-RU" dirty="0">
            <a:solidFill>
              <a:schemeClr val="bg1"/>
            </a:solidFill>
          </a:endParaRPr>
        </a:p>
      </dgm:t>
    </dgm:pt>
    <dgm:pt modelId="{8E549298-7E66-49F5-BF68-1CFC4B82A263}" type="parTrans" cxnId="{1A6AA93C-8247-4C59-B554-D5832AE77B55}">
      <dgm:prSet/>
      <dgm:spPr>
        <a:ln>
          <a:solidFill>
            <a:schemeClr val="bg1"/>
          </a:solidFill>
        </a:ln>
      </dgm:spPr>
      <dgm:t>
        <a:bodyPr/>
        <a:lstStyle/>
        <a:p>
          <a:endParaRPr lang="ru-RU" dirty="0"/>
        </a:p>
      </dgm:t>
    </dgm:pt>
    <dgm:pt modelId="{405A18AA-BA02-4E98-B215-A7E1BBEBF22D}" type="sibTrans" cxnId="{1A6AA93C-8247-4C59-B554-D5832AE77B55}">
      <dgm:prSet/>
      <dgm:spPr/>
      <dgm:t>
        <a:bodyPr/>
        <a:lstStyle/>
        <a:p>
          <a:endParaRPr lang="ru-RU"/>
        </a:p>
      </dgm:t>
    </dgm:pt>
    <dgm:pt modelId="{698965D7-4B98-463F-AAA6-0AFF1C591D48}">
      <dgm:prSet phldrT="[Текст]"/>
      <dgm:spPr>
        <a:noFill/>
        <a:ln>
          <a:solidFill>
            <a:schemeClr val="bg1"/>
          </a:solidFill>
        </a:ln>
      </dgm:spPr>
      <dgm:t>
        <a:bodyPr/>
        <a:lstStyle/>
        <a:p>
          <a:r>
            <a:rPr lang="ru-RU" b="1" dirty="0">
              <a:solidFill>
                <a:schemeClr val="bg1"/>
              </a:solidFill>
              <a:latin typeface="Times New Roman"/>
            </a:rPr>
            <a:t>Физ. лица </a:t>
          </a:r>
        </a:p>
        <a:p>
          <a:r>
            <a:rPr lang="ru-RU" b="1" baseline="0" dirty="0" smtClean="0">
              <a:solidFill>
                <a:schemeClr val="bg1"/>
              </a:solidFill>
              <a:latin typeface="Times New Roman"/>
            </a:rPr>
            <a:t>2 374 177 </a:t>
          </a:r>
          <a:r>
            <a:rPr lang="ru-RU" b="1" baseline="0" dirty="0">
              <a:solidFill>
                <a:schemeClr val="bg1"/>
              </a:solidFill>
              <a:latin typeface="Times New Roman"/>
            </a:rPr>
            <a:t>руб</a:t>
          </a:r>
          <a:r>
            <a:rPr lang="ru-RU" baseline="0" dirty="0">
              <a:solidFill>
                <a:schemeClr val="bg1"/>
              </a:solidFill>
              <a:latin typeface="Times New Roman"/>
            </a:rPr>
            <a:t>.</a:t>
          </a:r>
          <a:r>
            <a:rPr lang="ru-RU" i="1" baseline="0" dirty="0">
              <a:solidFill>
                <a:schemeClr val="bg1"/>
              </a:solidFill>
              <a:latin typeface="Times New Roman"/>
            </a:rPr>
            <a:t> </a:t>
          </a:r>
          <a:endParaRPr lang="ru-RU" dirty="0">
            <a:solidFill>
              <a:schemeClr val="bg1"/>
            </a:solidFill>
          </a:endParaRPr>
        </a:p>
      </dgm:t>
    </dgm:pt>
    <dgm:pt modelId="{3EA1629D-E199-4796-B349-70BCC84E976D}" type="parTrans" cxnId="{5B11D7A8-B9CB-483F-8504-2E80093AB136}">
      <dgm:prSet/>
      <dgm:spPr>
        <a:ln>
          <a:solidFill>
            <a:schemeClr val="bg1"/>
          </a:solidFill>
        </a:ln>
      </dgm:spPr>
      <dgm:t>
        <a:bodyPr/>
        <a:lstStyle/>
        <a:p>
          <a:endParaRPr lang="ru-RU" dirty="0"/>
        </a:p>
      </dgm:t>
    </dgm:pt>
    <dgm:pt modelId="{39C0E067-7C86-4355-B724-CD0F6DC2CECA}" type="sibTrans" cxnId="{5B11D7A8-B9CB-483F-8504-2E80093AB136}">
      <dgm:prSet/>
      <dgm:spPr/>
      <dgm:t>
        <a:bodyPr/>
        <a:lstStyle/>
        <a:p>
          <a:endParaRPr lang="ru-RU"/>
        </a:p>
      </dgm:t>
    </dgm:pt>
    <dgm:pt modelId="{83F47302-57BE-43CE-A6F1-381C522B40F2}" type="pres">
      <dgm:prSet presAssocID="{1DEB908F-D13C-4490-A0C0-4A43CAF6A0E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16F0B2F-160E-4803-B6A5-D889D8D669E0}" type="pres">
      <dgm:prSet presAssocID="{D19203FA-A919-4A0B-BAC8-28DE7F5D1663}" presName="hierRoot1" presStyleCnt="0">
        <dgm:presLayoutVars>
          <dgm:hierBranch val="init"/>
        </dgm:presLayoutVars>
      </dgm:prSet>
      <dgm:spPr/>
    </dgm:pt>
    <dgm:pt modelId="{B12A1B93-4C92-43A3-9DE5-AAFE37759418}" type="pres">
      <dgm:prSet presAssocID="{D19203FA-A919-4A0B-BAC8-28DE7F5D1663}" presName="rootComposite1" presStyleCnt="0"/>
      <dgm:spPr/>
    </dgm:pt>
    <dgm:pt modelId="{CBC36E9E-A855-4348-BB0C-61B4E60ABE05}" type="pres">
      <dgm:prSet presAssocID="{D19203FA-A919-4A0B-BAC8-28DE7F5D166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48835D-92E2-473E-A8C3-55306045C89A}" type="pres">
      <dgm:prSet presAssocID="{D19203FA-A919-4A0B-BAC8-28DE7F5D166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DD82C19-7CDD-449A-9887-C2D4CF20B33D}" type="pres">
      <dgm:prSet presAssocID="{D19203FA-A919-4A0B-BAC8-28DE7F5D1663}" presName="hierChild2" presStyleCnt="0"/>
      <dgm:spPr/>
    </dgm:pt>
    <dgm:pt modelId="{19AB49F4-FBB2-4950-B23B-0FA102F0F799}" type="pres">
      <dgm:prSet presAssocID="{8E549298-7E66-49F5-BF68-1CFC4B82A263}" presName="Name37" presStyleLbl="parChTrans1D2" presStyleIdx="0" presStyleCnt="2"/>
      <dgm:spPr/>
      <dgm:t>
        <a:bodyPr/>
        <a:lstStyle/>
        <a:p>
          <a:endParaRPr lang="ru-RU"/>
        </a:p>
      </dgm:t>
    </dgm:pt>
    <dgm:pt modelId="{1A31D3EF-F920-4958-8437-C01A92483BA6}" type="pres">
      <dgm:prSet presAssocID="{4A429DB4-7107-49A7-95E8-C4793D4EC5C1}" presName="hierRoot2" presStyleCnt="0">
        <dgm:presLayoutVars>
          <dgm:hierBranch val="init"/>
        </dgm:presLayoutVars>
      </dgm:prSet>
      <dgm:spPr/>
    </dgm:pt>
    <dgm:pt modelId="{564816E5-6CE1-4E49-BD9B-D87F80E9732F}" type="pres">
      <dgm:prSet presAssocID="{4A429DB4-7107-49A7-95E8-C4793D4EC5C1}" presName="rootComposite" presStyleCnt="0"/>
      <dgm:spPr/>
    </dgm:pt>
    <dgm:pt modelId="{0EA5FB5A-AF6D-4125-894D-405812048592}" type="pres">
      <dgm:prSet presAssocID="{4A429DB4-7107-49A7-95E8-C4793D4EC5C1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2DF33A-8393-4CB1-80A8-34C9D0E3DEAA}" type="pres">
      <dgm:prSet presAssocID="{4A429DB4-7107-49A7-95E8-C4793D4EC5C1}" presName="rootConnector" presStyleLbl="node2" presStyleIdx="0" presStyleCnt="2"/>
      <dgm:spPr/>
      <dgm:t>
        <a:bodyPr/>
        <a:lstStyle/>
        <a:p>
          <a:endParaRPr lang="ru-RU"/>
        </a:p>
      </dgm:t>
    </dgm:pt>
    <dgm:pt modelId="{90CCBD88-F68B-462A-8F01-D521D3A26F9F}" type="pres">
      <dgm:prSet presAssocID="{4A429DB4-7107-49A7-95E8-C4793D4EC5C1}" presName="hierChild4" presStyleCnt="0"/>
      <dgm:spPr/>
    </dgm:pt>
    <dgm:pt modelId="{E4289A7F-8161-421B-B706-3BCC6D9A4D1A}" type="pres">
      <dgm:prSet presAssocID="{4A429DB4-7107-49A7-95E8-C4793D4EC5C1}" presName="hierChild5" presStyleCnt="0"/>
      <dgm:spPr/>
    </dgm:pt>
    <dgm:pt modelId="{8BB3CD2C-D2CE-4E77-9204-F693E784F6AB}" type="pres">
      <dgm:prSet presAssocID="{3EA1629D-E199-4796-B349-70BCC84E976D}" presName="Name37" presStyleLbl="parChTrans1D2" presStyleIdx="1" presStyleCnt="2"/>
      <dgm:spPr/>
      <dgm:t>
        <a:bodyPr/>
        <a:lstStyle/>
        <a:p>
          <a:endParaRPr lang="ru-RU"/>
        </a:p>
      </dgm:t>
    </dgm:pt>
    <dgm:pt modelId="{282AE202-B85D-4D1D-BAC1-A6B9086AEDA6}" type="pres">
      <dgm:prSet presAssocID="{698965D7-4B98-463F-AAA6-0AFF1C591D48}" presName="hierRoot2" presStyleCnt="0">
        <dgm:presLayoutVars>
          <dgm:hierBranch val="init"/>
        </dgm:presLayoutVars>
      </dgm:prSet>
      <dgm:spPr/>
    </dgm:pt>
    <dgm:pt modelId="{FB940A6C-E594-4EE8-BB8F-09521B82FF5C}" type="pres">
      <dgm:prSet presAssocID="{698965D7-4B98-463F-AAA6-0AFF1C591D48}" presName="rootComposite" presStyleCnt="0"/>
      <dgm:spPr/>
    </dgm:pt>
    <dgm:pt modelId="{7AAEAB59-2F7C-4A80-835E-B97DE89BC306}" type="pres">
      <dgm:prSet presAssocID="{698965D7-4B98-463F-AAA6-0AFF1C591D4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494634-0F11-44AB-8EE7-37DDD0CEE6AD}" type="pres">
      <dgm:prSet presAssocID="{698965D7-4B98-463F-AAA6-0AFF1C591D48}" presName="rootConnector" presStyleLbl="node2" presStyleIdx="1" presStyleCnt="2"/>
      <dgm:spPr/>
      <dgm:t>
        <a:bodyPr/>
        <a:lstStyle/>
        <a:p>
          <a:endParaRPr lang="ru-RU"/>
        </a:p>
      </dgm:t>
    </dgm:pt>
    <dgm:pt modelId="{9301000B-40B0-4BC2-8ADB-BA33D85C4EC6}" type="pres">
      <dgm:prSet presAssocID="{698965D7-4B98-463F-AAA6-0AFF1C591D48}" presName="hierChild4" presStyleCnt="0"/>
      <dgm:spPr/>
    </dgm:pt>
    <dgm:pt modelId="{1A07829A-C4CD-4415-9BAF-2E3CE7F0F1FA}" type="pres">
      <dgm:prSet presAssocID="{698965D7-4B98-463F-AAA6-0AFF1C591D48}" presName="hierChild5" presStyleCnt="0"/>
      <dgm:spPr/>
    </dgm:pt>
    <dgm:pt modelId="{D7949C76-7F62-4D24-9656-F5166E4EC102}" type="pres">
      <dgm:prSet presAssocID="{D19203FA-A919-4A0B-BAC8-28DE7F5D1663}" presName="hierChild3" presStyleCnt="0"/>
      <dgm:spPr/>
    </dgm:pt>
  </dgm:ptLst>
  <dgm:cxnLst>
    <dgm:cxn modelId="{52A8A433-027E-48DE-8098-4ED45B5384CD}" type="presOf" srcId="{3EA1629D-E199-4796-B349-70BCC84E976D}" destId="{8BB3CD2C-D2CE-4E77-9204-F693E784F6AB}" srcOrd="0" destOrd="0" presId="urn:microsoft.com/office/officeart/2005/8/layout/orgChart1"/>
    <dgm:cxn modelId="{EA2B801A-9093-4788-A483-E14C9AE820E3}" type="presOf" srcId="{698965D7-4B98-463F-AAA6-0AFF1C591D48}" destId="{2C494634-0F11-44AB-8EE7-37DDD0CEE6AD}" srcOrd="1" destOrd="0" presId="urn:microsoft.com/office/officeart/2005/8/layout/orgChart1"/>
    <dgm:cxn modelId="{12947070-B853-4FD3-8C79-4F902BBF3B9E}" type="presOf" srcId="{4A429DB4-7107-49A7-95E8-C4793D4EC5C1}" destId="{A52DF33A-8393-4CB1-80A8-34C9D0E3DEAA}" srcOrd="1" destOrd="0" presId="urn:microsoft.com/office/officeart/2005/8/layout/orgChart1"/>
    <dgm:cxn modelId="{8C074289-5E1B-4411-A381-D705761DC7D8}" srcId="{1DEB908F-D13C-4490-A0C0-4A43CAF6A0E2}" destId="{D19203FA-A919-4A0B-BAC8-28DE7F5D1663}" srcOrd="0" destOrd="0" parTransId="{06D6E964-ECCB-4B61-83BF-205189A889AF}" sibTransId="{94D1A624-A335-443D-9D76-28E2B54A053D}"/>
    <dgm:cxn modelId="{959E01E1-5959-4BCC-906F-219EEC20B42B}" type="presOf" srcId="{698965D7-4B98-463F-AAA6-0AFF1C591D48}" destId="{7AAEAB59-2F7C-4A80-835E-B97DE89BC306}" srcOrd="0" destOrd="0" presId="urn:microsoft.com/office/officeart/2005/8/layout/orgChart1"/>
    <dgm:cxn modelId="{1A6AA93C-8247-4C59-B554-D5832AE77B55}" srcId="{D19203FA-A919-4A0B-BAC8-28DE7F5D1663}" destId="{4A429DB4-7107-49A7-95E8-C4793D4EC5C1}" srcOrd="0" destOrd="0" parTransId="{8E549298-7E66-49F5-BF68-1CFC4B82A263}" sibTransId="{405A18AA-BA02-4E98-B215-A7E1BBEBF22D}"/>
    <dgm:cxn modelId="{5B11D7A8-B9CB-483F-8504-2E80093AB136}" srcId="{D19203FA-A919-4A0B-BAC8-28DE7F5D1663}" destId="{698965D7-4B98-463F-AAA6-0AFF1C591D48}" srcOrd="1" destOrd="0" parTransId="{3EA1629D-E199-4796-B349-70BCC84E976D}" sibTransId="{39C0E067-7C86-4355-B724-CD0F6DC2CECA}"/>
    <dgm:cxn modelId="{9EA0F42E-D25C-4C10-8231-FCEF6E778FCD}" type="presOf" srcId="{8E549298-7E66-49F5-BF68-1CFC4B82A263}" destId="{19AB49F4-FBB2-4950-B23B-0FA102F0F799}" srcOrd="0" destOrd="0" presId="urn:microsoft.com/office/officeart/2005/8/layout/orgChart1"/>
    <dgm:cxn modelId="{040CD788-2E1D-4CD5-9663-131269803764}" type="presOf" srcId="{D19203FA-A919-4A0B-BAC8-28DE7F5D1663}" destId="{DD48835D-92E2-473E-A8C3-55306045C89A}" srcOrd="1" destOrd="0" presId="urn:microsoft.com/office/officeart/2005/8/layout/orgChart1"/>
    <dgm:cxn modelId="{3359A2FA-6186-4E8E-A6BA-43155770DA36}" type="presOf" srcId="{1DEB908F-D13C-4490-A0C0-4A43CAF6A0E2}" destId="{83F47302-57BE-43CE-A6F1-381C522B40F2}" srcOrd="0" destOrd="0" presId="urn:microsoft.com/office/officeart/2005/8/layout/orgChart1"/>
    <dgm:cxn modelId="{BFD5E053-5CC6-4928-898B-2F8B832F9EF9}" type="presOf" srcId="{D19203FA-A919-4A0B-BAC8-28DE7F5D1663}" destId="{CBC36E9E-A855-4348-BB0C-61B4E60ABE05}" srcOrd="0" destOrd="0" presId="urn:microsoft.com/office/officeart/2005/8/layout/orgChart1"/>
    <dgm:cxn modelId="{5E1E70EE-385F-460B-8C43-4E3C53D2BBAB}" type="presOf" srcId="{4A429DB4-7107-49A7-95E8-C4793D4EC5C1}" destId="{0EA5FB5A-AF6D-4125-894D-405812048592}" srcOrd="0" destOrd="0" presId="urn:microsoft.com/office/officeart/2005/8/layout/orgChart1"/>
    <dgm:cxn modelId="{49F9D33E-73C9-4B26-A6AA-A97AF69A1B6F}" type="presParOf" srcId="{83F47302-57BE-43CE-A6F1-381C522B40F2}" destId="{116F0B2F-160E-4803-B6A5-D889D8D669E0}" srcOrd="0" destOrd="0" presId="urn:microsoft.com/office/officeart/2005/8/layout/orgChart1"/>
    <dgm:cxn modelId="{A1A699D3-EFA5-4B4E-AAC3-8152BB3BDE5F}" type="presParOf" srcId="{116F0B2F-160E-4803-B6A5-D889D8D669E0}" destId="{B12A1B93-4C92-43A3-9DE5-AAFE37759418}" srcOrd="0" destOrd="0" presId="urn:microsoft.com/office/officeart/2005/8/layout/orgChart1"/>
    <dgm:cxn modelId="{8196840D-6B66-44FF-BC37-A7B8D31B775B}" type="presParOf" srcId="{B12A1B93-4C92-43A3-9DE5-AAFE37759418}" destId="{CBC36E9E-A855-4348-BB0C-61B4E60ABE05}" srcOrd="0" destOrd="0" presId="urn:microsoft.com/office/officeart/2005/8/layout/orgChart1"/>
    <dgm:cxn modelId="{7B956A25-4D53-454C-BDAB-7A5DA81F1DBC}" type="presParOf" srcId="{B12A1B93-4C92-43A3-9DE5-AAFE37759418}" destId="{DD48835D-92E2-473E-A8C3-55306045C89A}" srcOrd="1" destOrd="0" presId="urn:microsoft.com/office/officeart/2005/8/layout/orgChart1"/>
    <dgm:cxn modelId="{73437A62-2C0A-40A4-A822-743A6002CE02}" type="presParOf" srcId="{116F0B2F-160E-4803-B6A5-D889D8D669E0}" destId="{FDD82C19-7CDD-449A-9887-C2D4CF20B33D}" srcOrd="1" destOrd="0" presId="urn:microsoft.com/office/officeart/2005/8/layout/orgChart1"/>
    <dgm:cxn modelId="{0B1DFF77-73B1-4385-A31D-B1909D615D15}" type="presParOf" srcId="{FDD82C19-7CDD-449A-9887-C2D4CF20B33D}" destId="{19AB49F4-FBB2-4950-B23B-0FA102F0F799}" srcOrd="0" destOrd="0" presId="urn:microsoft.com/office/officeart/2005/8/layout/orgChart1"/>
    <dgm:cxn modelId="{8E36B8DE-FC6F-4A18-B9E7-5EF4AFE6AF04}" type="presParOf" srcId="{FDD82C19-7CDD-449A-9887-C2D4CF20B33D}" destId="{1A31D3EF-F920-4958-8437-C01A92483BA6}" srcOrd="1" destOrd="0" presId="urn:microsoft.com/office/officeart/2005/8/layout/orgChart1"/>
    <dgm:cxn modelId="{09988071-97BA-4D87-83DC-0C58DA48ABFD}" type="presParOf" srcId="{1A31D3EF-F920-4958-8437-C01A92483BA6}" destId="{564816E5-6CE1-4E49-BD9B-D87F80E9732F}" srcOrd="0" destOrd="0" presId="urn:microsoft.com/office/officeart/2005/8/layout/orgChart1"/>
    <dgm:cxn modelId="{1516E877-C793-480E-B522-4BD4A233B4B0}" type="presParOf" srcId="{564816E5-6CE1-4E49-BD9B-D87F80E9732F}" destId="{0EA5FB5A-AF6D-4125-894D-405812048592}" srcOrd="0" destOrd="0" presId="urn:microsoft.com/office/officeart/2005/8/layout/orgChart1"/>
    <dgm:cxn modelId="{F8FDAC88-266F-4481-98A7-2DD73BCB9471}" type="presParOf" srcId="{564816E5-6CE1-4E49-BD9B-D87F80E9732F}" destId="{A52DF33A-8393-4CB1-80A8-34C9D0E3DEAA}" srcOrd="1" destOrd="0" presId="urn:microsoft.com/office/officeart/2005/8/layout/orgChart1"/>
    <dgm:cxn modelId="{95C96233-AE41-4E49-8634-E2020CC1AA10}" type="presParOf" srcId="{1A31D3EF-F920-4958-8437-C01A92483BA6}" destId="{90CCBD88-F68B-462A-8F01-D521D3A26F9F}" srcOrd="1" destOrd="0" presId="urn:microsoft.com/office/officeart/2005/8/layout/orgChart1"/>
    <dgm:cxn modelId="{CA342D18-AA50-424F-A1D0-2F8C72BD6A7A}" type="presParOf" srcId="{1A31D3EF-F920-4958-8437-C01A92483BA6}" destId="{E4289A7F-8161-421B-B706-3BCC6D9A4D1A}" srcOrd="2" destOrd="0" presId="urn:microsoft.com/office/officeart/2005/8/layout/orgChart1"/>
    <dgm:cxn modelId="{E9408B81-8361-40B7-83CF-B40A8F676CF1}" type="presParOf" srcId="{FDD82C19-7CDD-449A-9887-C2D4CF20B33D}" destId="{8BB3CD2C-D2CE-4E77-9204-F693E784F6AB}" srcOrd="2" destOrd="0" presId="urn:microsoft.com/office/officeart/2005/8/layout/orgChart1"/>
    <dgm:cxn modelId="{FCACC46A-E008-461C-9A8B-2CF2AEE940CE}" type="presParOf" srcId="{FDD82C19-7CDD-449A-9887-C2D4CF20B33D}" destId="{282AE202-B85D-4D1D-BAC1-A6B9086AEDA6}" srcOrd="3" destOrd="0" presId="urn:microsoft.com/office/officeart/2005/8/layout/orgChart1"/>
    <dgm:cxn modelId="{1FF8DBC7-C6F4-4958-9FB9-67EC1226AC31}" type="presParOf" srcId="{282AE202-B85D-4D1D-BAC1-A6B9086AEDA6}" destId="{FB940A6C-E594-4EE8-BB8F-09521B82FF5C}" srcOrd="0" destOrd="0" presId="urn:microsoft.com/office/officeart/2005/8/layout/orgChart1"/>
    <dgm:cxn modelId="{79990FC4-2CF4-4BF7-827B-0777D3C0D7D0}" type="presParOf" srcId="{FB940A6C-E594-4EE8-BB8F-09521B82FF5C}" destId="{7AAEAB59-2F7C-4A80-835E-B97DE89BC306}" srcOrd="0" destOrd="0" presId="urn:microsoft.com/office/officeart/2005/8/layout/orgChart1"/>
    <dgm:cxn modelId="{BCB2DA50-6D15-423D-8E93-7706EA60A988}" type="presParOf" srcId="{FB940A6C-E594-4EE8-BB8F-09521B82FF5C}" destId="{2C494634-0F11-44AB-8EE7-37DDD0CEE6AD}" srcOrd="1" destOrd="0" presId="urn:microsoft.com/office/officeart/2005/8/layout/orgChart1"/>
    <dgm:cxn modelId="{A72500C5-C2E4-4A95-84C1-CCECCF41F6DF}" type="presParOf" srcId="{282AE202-B85D-4D1D-BAC1-A6B9086AEDA6}" destId="{9301000B-40B0-4BC2-8ADB-BA33D85C4EC6}" srcOrd="1" destOrd="0" presId="urn:microsoft.com/office/officeart/2005/8/layout/orgChart1"/>
    <dgm:cxn modelId="{803F780A-9038-4780-84BE-C418ADF3F1EA}" type="presParOf" srcId="{282AE202-B85D-4D1D-BAC1-A6B9086AEDA6}" destId="{1A07829A-C4CD-4415-9BAF-2E3CE7F0F1FA}" srcOrd="2" destOrd="0" presId="urn:microsoft.com/office/officeart/2005/8/layout/orgChart1"/>
    <dgm:cxn modelId="{4EC82F89-2DB8-404D-B861-19EDB57E704D}" type="presParOf" srcId="{116F0B2F-160E-4803-B6A5-D889D8D669E0}" destId="{D7949C76-7F62-4D24-9656-F5166E4EC102}" srcOrd="2" destOrd="0" presId="urn:microsoft.com/office/officeart/2005/8/layout/orgChar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E51519-23E9-4779-8256-176CD25E9225}" type="doc">
      <dgm:prSet loTypeId="urn:microsoft.com/office/officeart/2005/8/layout/equation2" loCatId="process" qsTypeId="urn:microsoft.com/office/officeart/2005/8/quickstyle/simple1" qsCatId="simple" csTypeId="urn:microsoft.com/office/officeart/2005/8/colors/accent1_1" csCatId="accent1" phldr="1"/>
      <dgm:spPr/>
    </dgm:pt>
    <dgm:pt modelId="{2213EA5E-6E35-4304-BE44-C863329D4589}">
      <dgm:prSet phldrT="[Текст]" custT="1"/>
      <dgm:spPr>
        <a:noFill/>
        <a:ln>
          <a:solidFill>
            <a:schemeClr val="bg1"/>
          </a:solidFill>
        </a:ln>
      </dgm:spPr>
      <dgm:t>
        <a:bodyPr anchor="t"/>
        <a:lstStyle/>
        <a:p>
          <a:r>
            <a: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Составлено протоколов </a:t>
          </a:r>
        </a:p>
        <a:p>
          <a:r>
            <a:rPr lang="ru-RU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178 </a:t>
          </a:r>
          <a:endParaRPr lang="ru-RU" sz="3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AEF39C-9F93-4BC2-BAA7-9AC1F8A21B68}" type="parTrans" cxnId="{9608E7E1-A443-4EC7-ACB7-C4C126CADC12}">
      <dgm:prSet/>
      <dgm:spPr/>
      <dgm:t>
        <a:bodyPr/>
        <a:lstStyle/>
        <a:p>
          <a:endParaRPr lang="ru-RU"/>
        </a:p>
      </dgm:t>
    </dgm:pt>
    <dgm:pt modelId="{481CBB29-CDCD-4CF2-AE85-3EE9D9F2F12B}" type="sibTrans" cxnId="{9608E7E1-A443-4EC7-ACB7-C4C126CADC12}">
      <dgm:prSet/>
      <dgm:spPr>
        <a:ln>
          <a:solidFill>
            <a:schemeClr val="bg1"/>
          </a:solidFill>
        </a:ln>
      </dgm:spPr>
      <dgm:t>
        <a:bodyPr/>
        <a:lstStyle/>
        <a:p>
          <a:endParaRPr lang="ru-RU" dirty="0"/>
        </a:p>
      </dgm:t>
    </dgm:pt>
    <dgm:pt modelId="{21B37FF7-E54E-4BEE-8E4A-CB4E0FA90FE2}">
      <dgm:prSet phldrT="[Текст]" custT="1"/>
      <dgm:spPr>
        <a:noFill/>
        <a:ln>
          <a:solidFill>
            <a:schemeClr val="bg1"/>
          </a:solidFill>
        </a:ln>
      </dgm:spPr>
      <dgm:t>
        <a:bodyPr anchor="t"/>
        <a:lstStyle/>
        <a:p>
          <a:r>
            <a: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Наложено штрафов</a:t>
          </a:r>
        </a:p>
        <a:p>
          <a:r>
            <a: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1 596 000 руб.</a:t>
          </a:r>
          <a:endParaRPr lang="ru-RU" sz="32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CC13D0-5FEB-40F0-8C87-BB4F1F0E5519}" type="parTrans" cxnId="{F745D34A-AAA4-4209-8D75-7D10DE960AAB}">
      <dgm:prSet/>
      <dgm:spPr/>
      <dgm:t>
        <a:bodyPr/>
        <a:lstStyle/>
        <a:p>
          <a:endParaRPr lang="ru-RU"/>
        </a:p>
      </dgm:t>
    </dgm:pt>
    <dgm:pt modelId="{50AAF2F6-553E-41B2-BDEE-09C0BD060642}" type="sibTrans" cxnId="{F745D34A-AAA4-4209-8D75-7D10DE960AAB}">
      <dgm:prSet/>
      <dgm:spPr/>
      <dgm:t>
        <a:bodyPr/>
        <a:lstStyle/>
        <a:p>
          <a:endParaRPr lang="ru-RU"/>
        </a:p>
      </dgm:t>
    </dgm:pt>
    <dgm:pt modelId="{A762E8EB-2803-4E18-BEA2-FA8424B45780}" type="pres">
      <dgm:prSet presAssocID="{E6E51519-23E9-4779-8256-176CD25E9225}" presName="Name0" presStyleCnt="0">
        <dgm:presLayoutVars>
          <dgm:dir/>
          <dgm:resizeHandles val="exact"/>
        </dgm:presLayoutVars>
      </dgm:prSet>
      <dgm:spPr/>
    </dgm:pt>
    <dgm:pt modelId="{F35850A2-3B47-40AC-BFE8-3E3FFB21703B}" type="pres">
      <dgm:prSet presAssocID="{E6E51519-23E9-4779-8256-176CD25E9225}" presName="vNodes" presStyleCnt="0"/>
      <dgm:spPr/>
    </dgm:pt>
    <dgm:pt modelId="{68DA7EA4-86E1-4048-BFE2-164A0B052CCA}" type="pres">
      <dgm:prSet presAssocID="{2213EA5E-6E35-4304-BE44-C863329D4589}" presName="node" presStyleLbl="node1" presStyleIdx="0" presStyleCnt="2" custScaleX="82393" custScaleY="569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5F3966-8042-4E8E-BB02-2D4B87D385EC}" type="pres">
      <dgm:prSet presAssocID="{E6E51519-23E9-4779-8256-176CD25E9225}" presName="sibTransLast" presStyleLbl="sibTrans2D1" presStyleIdx="0" presStyleCnt="1"/>
      <dgm:spPr/>
      <dgm:t>
        <a:bodyPr/>
        <a:lstStyle/>
        <a:p>
          <a:endParaRPr lang="ru-RU"/>
        </a:p>
      </dgm:t>
    </dgm:pt>
    <dgm:pt modelId="{D770DC7D-2CE8-434A-8AA2-80BF79BBBE06}" type="pres">
      <dgm:prSet presAssocID="{E6E51519-23E9-4779-8256-176CD25E9225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57980802-D595-4E2F-A583-DAC2FD8DBFDA}" type="pres">
      <dgm:prSet presAssocID="{E6E51519-23E9-4779-8256-176CD25E9225}" presName="lastNode" presStyleLbl="node1" presStyleIdx="1" presStyleCnt="2" custScaleX="89993" custScaleY="560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3DF665-F86C-4BCE-84A3-DED023831272}" type="presOf" srcId="{21B37FF7-E54E-4BEE-8E4A-CB4E0FA90FE2}" destId="{57980802-D595-4E2F-A583-DAC2FD8DBFDA}" srcOrd="0" destOrd="0" presId="urn:microsoft.com/office/officeart/2005/8/layout/equation2"/>
    <dgm:cxn modelId="{9608E7E1-A443-4EC7-ACB7-C4C126CADC12}" srcId="{E6E51519-23E9-4779-8256-176CD25E9225}" destId="{2213EA5E-6E35-4304-BE44-C863329D4589}" srcOrd="0" destOrd="0" parTransId="{FAAEF39C-9F93-4BC2-BAA7-9AC1F8A21B68}" sibTransId="{481CBB29-CDCD-4CF2-AE85-3EE9D9F2F12B}"/>
    <dgm:cxn modelId="{23F074A5-2FE7-4774-9EE0-91CC6EA4EA8C}" type="presOf" srcId="{481CBB29-CDCD-4CF2-AE85-3EE9D9F2F12B}" destId="{485F3966-8042-4E8E-BB02-2D4B87D385EC}" srcOrd="0" destOrd="0" presId="urn:microsoft.com/office/officeart/2005/8/layout/equation2"/>
    <dgm:cxn modelId="{C0953D87-A627-4BBC-B867-C230F0DB68C7}" type="presOf" srcId="{2213EA5E-6E35-4304-BE44-C863329D4589}" destId="{68DA7EA4-86E1-4048-BFE2-164A0B052CCA}" srcOrd="0" destOrd="0" presId="urn:microsoft.com/office/officeart/2005/8/layout/equation2"/>
    <dgm:cxn modelId="{F745D34A-AAA4-4209-8D75-7D10DE960AAB}" srcId="{E6E51519-23E9-4779-8256-176CD25E9225}" destId="{21B37FF7-E54E-4BEE-8E4A-CB4E0FA90FE2}" srcOrd="1" destOrd="0" parTransId="{7CCC13D0-5FEB-40F0-8C87-BB4F1F0E5519}" sibTransId="{50AAF2F6-553E-41B2-BDEE-09C0BD060642}"/>
    <dgm:cxn modelId="{5FF31FBB-D4E2-46A0-A311-8915944345B6}" type="presOf" srcId="{E6E51519-23E9-4779-8256-176CD25E9225}" destId="{A762E8EB-2803-4E18-BEA2-FA8424B45780}" srcOrd="0" destOrd="0" presId="urn:microsoft.com/office/officeart/2005/8/layout/equation2"/>
    <dgm:cxn modelId="{9EC2A291-EEB6-4315-A51A-624EF3EDA4DD}" type="presOf" srcId="{481CBB29-CDCD-4CF2-AE85-3EE9D9F2F12B}" destId="{D770DC7D-2CE8-434A-8AA2-80BF79BBBE06}" srcOrd="1" destOrd="0" presId="urn:microsoft.com/office/officeart/2005/8/layout/equation2"/>
    <dgm:cxn modelId="{44021CAB-C08A-4E65-ACB7-DE6AF3548D4F}" type="presParOf" srcId="{A762E8EB-2803-4E18-BEA2-FA8424B45780}" destId="{F35850A2-3B47-40AC-BFE8-3E3FFB21703B}" srcOrd="0" destOrd="0" presId="urn:microsoft.com/office/officeart/2005/8/layout/equation2"/>
    <dgm:cxn modelId="{C60CA892-540B-4959-A710-52D1AC21278C}" type="presParOf" srcId="{F35850A2-3B47-40AC-BFE8-3E3FFB21703B}" destId="{68DA7EA4-86E1-4048-BFE2-164A0B052CCA}" srcOrd="0" destOrd="0" presId="urn:microsoft.com/office/officeart/2005/8/layout/equation2"/>
    <dgm:cxn modelId="{F534CE26-5916-4B4D-85D0-7F5526B7AFC8}" type="presParOf" srcId="{A762E8EB-2803-4E18-BEA2-FA8424B45780}" destId="{485F3966-8042-4E8E-BB02-2D4B87D385EC}" srcOrd="1" destOrd="0" presId="urn:microsoft.com/office/officeart/2005/8/layout/equation2"/>
    <dgm:cxn modelId="{27172CFD-C6DF-483A-9E40-AF0268F4D021}" type="presParOf" srcId="{485F3966-8042-4E8E-BB02-2D4B87D385EC}" destId="{D770DC7D-2CE8-434A-8AA2-80BF79BBBE06}" srcOrd="0" destOrd="0" presId="urn:microsoft.com/office/officeart/2005/8/layout/equation2"/>
    <dgm:cxn modelId="{FE0EBD44-E6A8-4AEF-A6FD-C5A29CD7E1F4}" type="presParOf" srcId="{A762E8EB-2803-4E18-BEA2-FA8424B45780}" destId="{57980802-D595-4E2F-A583-DAC2FD8DBFDA}" srcOrd="2" destOrd="0" presId="urn:microsoft.com/office/officeart/2005/8/layout/equation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DFA8DB-D421-4D97-95AD-2BF090D8207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519324-4573-4D7D-8705-7DAC43D568C2}">
      <dgm:prSet phldrT="[Текст]" phldr="0" custT="1"/>
      <dgm:spPr/>
      <dgm:t>
        <a:bodyPr/>
        <a:lstStyle/>
        <a:p>
          <a:pPr rtl="0"/>
          <a:r>
            <a:rPr lang="ru-RU" sz="1600" dirty="0"/>
            <a:t> </a:t>
          </a:r>
          <a:r>
            <a:rPr lang="ru-RU" sz="2400" dirty="0" smtClean="0"/>
            <a:t>367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автомобиля выявлено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E94287-4257-4552-91C6-3D3883EBE4DD}" type="parTrans" cxnId="{AAD81506-0F2B-42F5-A9BE-3625580A0BB7}">
      <dgm:prSet/>
      <dgm:spPr/>
      <dgm:t>
        <a:bodyPr/>
        <a:lstStyle/>
        <a:p>
          <a:endParaRPr lang="ru-RU"/>
        </a:p>
      </dgm:t>
    </dgm:pt>
    <dgm:pt modelId="{B928CE33-D4B3-4159-8CDC-F6DED55188B2}" type="sibTrans" cxnId="{AAD81506-0F2B-42F5-A9BE-3625580A0BB7}">
      <dgm:prSet/>
      <dgm:spPr/>
      <dgm:t>
        <a:bodyPr/>
        <a:lstStyle/>
        <a:p>
          <a:endParaRPr lang="ru-RU"/>
        </a:p>
      </dgm:t>
    </dgm:pt>
    <dgm:pt modelId="{171D6FA8-C3F5-4C20-89C0-0E41BBD6A9B9}">
      <dgm:prSet phldrT="[Текст]" phldr="0"/>
      <dgm:spPr/>
      <dgm:t>
        <a:bodyPr/>
        <a:lstStyle/>
        <a:p>
          <a:pPr rtl="0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275                               автомобилей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убраны самостоятельно владельцами</a:t>
          </a:r>
        </a:p>
      </dgm:t>
    </dgm:pt>
    <dgm:pt modelId="{708110F6-77AD-4FAF-BCA5-954B3E08A50D}" type="parTrans" cxnId="{ECCC6393-24B2-4A8D-B85E-35F970F6931D}">
      <dgm:prSet/>
      <dgm:spPr/>
      <dgm:t>
        <a:bodyPr/>
        <a:lstStyle/>
        <a:p>
          <a:endParaRPr lang="ru-RU"/>
        </a:p>
      </dgm:t>
    </dgm:pt>
    <dgm:pt modelId="{CB48AC99-E2F4-4508-B42B-C7D2C42332DB}" type="sibTrans" cxnId="{ECCC6393-24B2-4A8D-B85E-35F970F6931D}">
      <dgm:prSet/>
      <dgm:spPr/>
      <dgm:t>
        <a:bodyPr/>
        <a:lstStyle/>
        <a:p>
          <a:endParaRPr lang="ru-RU"/>
        </a:p>
      </dgm:t>
    </dgm:pt>
    <dgm:pt modelId="{11644764-732F-499D-A304-478D796AD782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48                               автомобиль эвакуирован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BB9D02-4115-419C-9017-9CC996A547C4}" type="parTrans" cxnId="{AEA1DBB8-7CB4-4364-89E7-3E3D3E2E8987}">
      <dgm:prSet/>
      <dgm:spPr/>
      <dgm:t>
        <a:bodyPr/>
        <a:lstStyle/>
        <a:p>
          <a:endParaRPr lang="ru-RU"/>
        </a:p>
      </dgm:t>
    </dgm:pt>
    <dgm:pt modelId="{7C6B4BD4-D776-472C-80E0-DE092CBF2FBD}" type="sibTrans" cxnId="{AEA1DBB8-7CB4-4364-89E7-3E3D3E2E8987}">
      <dgm:prSet/>
      <dgm:spPr/>
      <dgm:t>
        <a:bodyPr/>
        <a:lstStyle/>
        <a:p>
          <a:endParaRPr lang="ru-RU"/>
        </a:p>
      </dgm:t>
    </dgm:pt>
    <dgm:pt modelId="{3EA60189-AF77-4C0D-A6E9-8FC7164A86D3}" type="pres">
      <dgm:prSet presAssocID="{8ADFA8DB-D421-4D97-95AD-2BF090D8207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163F16-91DE-49D7-8B77-128542F0569B}" type="pres">
      <dgm:prSet presAssocID="{2B519324-4573-4D7D-8705-7DAC43D568C2}" presName="parTxOnly" presStyleLbl="node1" presStyleIdx="0" presStyleCnt="3" custLinFactX="66393" custLinFactY="-18251" custLinFactNeighborX="1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A6D12D-A0EB-4B25-8563-E3373EEFA6F9}" type="pres">
      <dgm:prSet presAssocID="{B928CE33-D4B3-4159-8CDC-F6DED55188B2}" presName="parTxOnlySpace" presStyleCnt="0"/>
      <dgm:spPr/>
    </dgm:pt>
    <dgm:pt modelId="{F6BE363F-3F7D-41CB-9C96-303A23AB2598}" type="pres">
      <dgm:prSet presAssocID="{171D6FA8-C3F5-4C20-89C0-0E41BBD6A9B9}" presName="parTxOnly" presStyleLbl="node1" presStyleIdx="1" presStyleCnt="3" custLinFactX="20162" custLinFactNeighborX="100000" custLinFactNeighborY="-40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614ACA-041C-4E05-ADFE-F890C58FC55A}" type="pres">
      <dgm:prSet presAssocID="{CB48AC99-E2F4-4508-B42B-C7D2C42332DB}" presName="parTxOnlySpace" presStyleCnt="0"/>
      <dgm:spPr/>
    </dgm:pt>
    <dgm:pt modelId="{F0156978-44D0-437F-90CF-197ED2271F0C}" type="pres">
      <dgm:prSet presAssocID="{11644764-732F-499D-A304-478D796AD782}" presName="parTxOnly" presStyleLbl="node1" presStyleIdx="2" presStyleCnt="3" custLinFactX="-6982" custLinFactY="13580" custLinFactNeighborX="-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D81506-0F2B-42F5-A9BE-3625580A0BB7}" srcId="{8ADFA8DB-D421-4D97-95AD-2BF090D8207D}" destId="{2B519324-4573-4D7D-8705-7DAC43D568C2}" srcOrd="0" destOrd="0" parTransId="{C6E94287-4257-4552-91C6-3D3883EBE4DD}" sibTransId="{B928CE33-D4B3-4159-8CDC-F6DED55188B2}"/>
    <dgm:cxn modelId="{ECCC6393-24B2-4A8D-B85E-35F970F6931D}" srcId="{8ADFA8DB-D421-4D97-95AD-2BF090D8207D}" destId="{171D6FA8-C3F5-4C20-89C0-0E41BBD6A9B9}" srcOrd="1" destOrd="0" parTransId="{708110F6-77AD-4FAF-BCA5-954B3E08A50D}" sibTransId="{CB48AC99-E2F4-4508-B42B-C7D2C42332DB}"/>
    <dgm:cxn modelId="{1DB28B64-0918-4E1F-AB12-87E36221E1A4}" type="presOf" srcId="{11644764-732F-499D-A304-478D796AD782}" destId="{F0156978-44D0-437F-90CF-197ED2271F0C}" srcOrd="0" destOrd="0" presId="urn:microsoft.com/office/officeart/2005/8/layout/chevron1"/>
    <dgm:cxn modelId="{A547DB78-920F-484F-8C14-808E6CE81EAD}" type="presOf" srcId="{8ADFA8DB-D421-4D97-95AD-2BF090D8207D}" destId="{3EA60189-AF77-4C0D-A6E9-8FC7164A86D3}" srcOrd="0" destOrd="0" presId="urn:microsoft.com/office/officeart/2005/8/layout/chevron1"/>
    <dgm:cxn modelId="{30DAC66F-BBBB-475E-81A2-0C03EAD6C625}" type="presOf" srcId="{171D6FA8-C3F5-4C20-89C0-0E41BBD6A9B9}" destId="{F6BE363F-3F7D-41CB-9C96-303A23AB2598}" srcOrd="0" destOrd="0" presId="urn:microsoft.com/office/officeart/2005/8/layout/chevron1"/>
    <dgm:cxn modelId="{C7ABE6A3-810E-4592-AFA9-5761E1E4ADD6}" type="presOf" srcId="{2B519324-4573-4D7D-8705-7DAC43D568C2}" destId="{77163F16-91DE-49D7-8B77-128542F0569B}" srcOrd="0" destOrd="0" presId="urn:microsoft.com/office/officeart/2005/8/layout/chevron1"/>
    <dgm:cxn modelId="{AEA1DBB8-7CB4-4364-89E7-3E3D3E2E8987}" srcId="{8ADFA8DB-D421-4D97-95AD-2BF090D8207D}" destId="{11644764-732F-499D-A304-478D796AD782}" srcOrd="2" destOrd="0" parTransId="{C2BB9D02-4115-419C-9017-9CC996A547C4}" sibTransId="{7C6B4BD4-D776-472C-80E0-DE092CBF2FBD}"/>
    <dgm:cxn modelId="{07C685CB-5220-4294-8027-C64581F51775}" type="presParOf" srcId="{3EA60189-AF77-4C0D-A6E9-8FC7164A86D3}" destId="{77163F16-91DE-49D7-8B77-128542F0569B}" srcOrd="0" destOrd="0" presId="urn:microsoft.com/office/officeart/2005/8/layout/chevron1"/>
    <dgm:cxn modelId="{80DA47B3-5CA0-41EC-90FC-D3E919CADE1D}" type="presParOf" srcId="{3EA60189-AF77-4C0D-A6E9-8FC7164A86D3}" destId="{A2A6D12D-A0EB-4B25-8563-E3373EEFA6F9}" srcOrd="1" destOrd="0" presId="urn:microsoft.com/office/officeart/2005/8/layout/chevron1"/>
    <dgm:cxn modelId="{A24AC820-828F-4B36-9485-BBA040C9BAFF}" type="presParOf" srcId="{3EA60189-AF77-4C0D-A6E9-8FC7164A86D3}" destId="{F6BE363F-3F7D-41CB-9C96-303A23AB2598}" srcOrd="2" destOrd="0" presId="urn:microsoft.com/office/officeart/2005/8/layout/chevron1"/>
    <dgm:cxn modelId="{3D35BF33-B85D-4B77-B8E7-0392FD57731E}" type="presParOf" srcId="{3EA60189-AF77-4C0D-A6E9-8FC7164A86D3}" destId="{18614ACA-041C-4E05-ADFE-F890C58FC55A}" srcOrd="3" destOrd="0" presId="urn:microsoft.com/office/officeart/2005/8/layout/chevron1"/>
    <dgm:cxn modelId="{DD658109-B173-44CA-94A4-7F486D52FC58}" type="presParOf" srcId="{3EA60189-AF77-4C0D-A6E9-8FC7164A86D3}" destId="{F0156978-44D0-437F-90CF-197ED2271F0C}" srcOrd="4" destOrd="0" presId="urn:microsoft.com/office/officeart/2005/8/layout/chevron1"/>
  </dgm:cxnLst>
  <dgm:bg>
    <a:noFill/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82C64B-A1CE-4907-A8DE-55167757B939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CB0BEA-B504-43E8-9A62-23C7C8268A53}">
      <dgm:prSet phldrT="[Текст]" phldr="0"/>
      <dgm:spPr/>
      <dgm:t>
        <a:bodyPr/>
        <a:lstStyle/>
        <a:p>
          <a:pPr algn="ctr" rtl="0"/>
          <a:r>
            <a:rPr lang="ru-RU" u="none" dirty="0">
              <a:solidFill>
                <a:schemeClr val="bg1"/>
              </a:solidFill>
              <a:latin typeface="Times New Roman"/>
              <a:cs typeface="Times New Roman"/>
            </a:rPr>
            <a:t>Позвонить по телефону                          70-11-72 </a:t>
          </a:r>
          <a:r>
            <a:rPr lang="ru-RU" u="none" dirty="0" smtClean="0">
              <a:solidFill>
                <a:schemeClr val="bg1"/>
              </a:solidFill>
              <a:latin typeface="Times New Roman"/>
              <a:cs typeface="Times New Roman"/>
            </a:rPr>
            <a:t> </a:t>
          </a:r>
        </a:p>
        <a:p>
          <a:pPr algn="ctr" rtl="0"/>
          <a:r>
            <a:rPr lang="ru-RU" u="none" dirty="0" smtClean="0">
              <a:solidFill>
                <a:schemeClr val="bg1"/>
              </a:solidFill>
              <a:latin typeface="Times New Roman"/>
              <a:cs typeface="Times New Roman"/>
            </a:rPr>
            <a:t>70-11-73</a:t>
          </a:r>
          <a:endParaRPr lang="ru-RU" u="none" dirty="0">
            <a:solidFill>
              <a:schemeClr val="bg1"/>
            </a:solidFill>
            <a:latin typeface="Calibri"/>
            <a:ea typeface="Calibri"/>
            <a:cs typeface="Calibri"/>
          </a:endParaRPr>
        </a:p>
      </dgm:t>
    </dgm:pt>
    <dgm:pt modelId="{AE54E71F-0492-4F90-B95E-008E8195E610}" type="parTrans" cxnId="{48A071A1-D6BE-44DC-867C-02DAE5CB1B60}">
      <dgm:prSet/>
      <dgm:spPr/>
      <dgm:t>
        <a:bodyPr/>
        <a:lstStyle/>
        <a:p>
          <a:endParaRPr lang="ru-RU"/>
        </a:p>
      </dgm:t>
    </dgm:pt>
    <dgm:pt modelId="{655AB2AA-5FBF-464B-ADE2-4FCE8AF38FF7}" type="sibTrans" cxnId="{48A071A1-D6BE-44DC-867C-02DAE5CB1B60}">
      <dgm:prSet/>
      <dgm:spPr/>
      <dgm:t>
        <a:bodyPr/>
        <a:lstStyle/>
        <a:p>
          <a:endParaRPr lang="ru-RU"/>
        </a:p>
      </dgm:t>
    </dgm:pt>
    <dgm:pt modelId="{36D1610B-3F46-40C4-A518-2A2507A696D5}">
      <dgm:prSet phldr="0"/>
      <dgm:spPr/>
      <dgm:t>
        <a:bodyPr/>
        <a:lstStyle/>
        <a:p>
          <a:pPr algn="ctr"/>
          <a:r>
            <a:rPr lang="ru-RU" u="none" dirty="0">
              <a:solidFill>
                <a:schemeClr val="bg1"/>
              </a:solidFill>
              <a:latin typeface="Times New Roman"/>
              <a:cs typeface="Times New Roman"/>
            </a:rPr>
            <a:t>Платформа обратной связи (ПОС) </a:t>
          </a:r>
          <a:endParaRPr lang="ru-RU" u="none" dirty="0">
            <a:solidFill>
              <a:schemeClr val="bg1"/>
            </a:solidFill>
          </a:endParaRPr>
        </a:p>
      </dgm:t>
    </dgm:pt>
    <dgm:pt modelId="{F7A15717-379C-46F1-9D09-A6CA79D3463E}" type="parTrans" cxnId="{12DBB5E6-3FF4-4A0B-BEDE-1B396EC39B3C}">
      <dgm:prSet/>
      <dgm:spPr/>
      <dgm:t>
        <a:bodyPr/>
        <a:lstStyle/>
        <a:p>
          <a:endParaRPr lang="ru-RU"/>
        </a:p>
      </dgm:t>
    </dgm:pt>
    <dgm:pt modelId="{7EF8F26A-3F2A-44B8-BA56-E12B5EC1146C}" type="sibTrans" cxnId="{12DBB5E6-3FF4-4A0B-BEDE-1B396EC39B3C}">
      <dgm:prSet/>
      <dgm:spPr/>
      <dgm:t>
        <a:bodyPr/>
        <a:lstStyle/>
        <a:p>
          <a:endParaRPr lang="ru-RU"/>
        </a:p>
      </dgm:t>
    </dgm:pt>
    <dgm:pt modelId="{3520FBDF-2636-472D-B283-2363AAB92F95}">
      <dgm:prSet phldr="0"/>
      <dgm:spPr/>
      <dgm:t>
        <a:bodyPr/>
        <a:lstStyle/>
        <a:p>
          <a:pPr algn="ctr" rtl="0"/>
          <a:r>
            <a:rPr lang="ru-RU" u="none" dirty="0" smtClean="0">
              <a:solidFill>
                <a:schemeClr val="bg1"/>
              </a:solidFill>
              <a:latin typeface="Times New Roman"/>
              <a:cs typeface="Times New Roman"/>
            </a:rPr>
            <a:t>urnt_kaluga@adm.kaluga.ru</a:t>
          </a:r>
          <a:endParaRPr lang="ru-RU" u="none" dirty="0">
            <a:solidFill>
              <a:schemeClr val="bg1"/>
            </a:solidFill>
            <a:hlinkClick xmlns:r="http://schemas.openxmlformats.org/officeDocument/2006/relationships" r:id="rId1">
              <a:extLst>
                <a:ext uri="{A12FA001-AC4F-418D-AE19-62706E023703}"/>
              </a:extLst>
            </a:hlinkClick>
          </a:endParaRPr>
        </a:p>
      </dgm:t>
    </dgm:pt>
    <dgm:pt modelId="{D7517F9F-1BCB-4F84-BBEC-503A188E6B91}" type="parTrans" cxnId="{3CE667FB-5CC7-46A8-B78E-3556E4FE8156}">
      <dgm:prSet/>
      <dgm:spPr/>
      <dgm:t>
        <a:bodyPr/>
        <a:lstStyle/>
        <a:p>
          <a:endParaRPr lang="ru-RU"/>
        </a:p>
      </dgm:t>
    </dgm:pt>
    <dgm:pt modelId="{3C8F81E7-5759-404D-B8CF-7CBCED6198BB}" type="sibTrans" cxnId="{3CE667FB-5CC7-46A8-B78E-3556E4FE8156}">
      <dgm:prSet/>
      <dgm:spPr/>
      <dgm:t>
        <a:bodyPr/>
        <a:lstStyle/>
        <a:p>
          <a:endParaRPr lang="ru-RU"/>
        </a:p>
      </dgm:t>
    </dgm:pt>
    <dgm:pt modelId="{D6BB9D2B-3DC8-4626-A30B-DF38890A1022}" type="pres">
      <dgm:prSet presAssocID="{8782C64B-A1CE-4907-A8DE-55167757B9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31A926-ADFE-4635-9110-276F40691796}" type="pres">
      <dgm:prSet presAssocID="{0FCB0BEA-B504-43E8-9A62-23C7C8268A53}" presName="node" presStyleLbl="node1" presStyleIdx="0" presStyleCnt="3" custScaleX="72513" custScaleY="49065" custLinFactNeighborX="44020" custLinFactNeighborY="-7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E4CED8-612C-45EE-BCBA-27CB4D2FD6F8}" type="pres">
      <dgm:prSet presAssocID="{655AB2AA-5FBF-464B-ADE2-4FCE8AF38FF7}" presName="sibTrans" presStyleCnt="0"/>
      <dgm:spPr/>
    </dgm:pt>
    <dgm:pt modelId="{15E669A6-3457-4539-A361-D9CFF1AD5E39}" type="pres">
      <dgm:prSet presAssocID="{36D1610B-3F46-40C4-A518-2A2507A696D5}" presName="node" presStyleLbl="node1" presStyleIdx="1" presStyleCnt="3" custScaleX="72710" custScaleY="36907" custLinFactNeighborX="38557" custLinFactNeighborY="-13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3A1F9-4D63-4FB6-AFB2-9BCAC8AD5B84}" type="pres">
      <dgm:prSet presAssocID="{7EF8F26A-3F2A-44B8-BA56-E12B5EC1146C}" presName="sibTrans" presStyleCnt="0"/>
      <dgm:spPr/>
    </dgm:pt>
    <dgm:pt modelId="{779EFC03-71DC-4635-BDB5-6BE51C8F0D0A}" type="pres">
      <dgm:prSet presAssocID="{3520FBDF-2636-472D-B283-2363AAB92F95}" presName="node" presStyleLbl="node1" presStyleIdx="2" presStyleCnt="3" custScaleX="72104" custScaleY="44367" custLinFactNeighborX="27037" custLinFactNeighborY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0D9DEE-3E18-48A8-998D-6D6D5E7A5C3F}" type="presOf" srcId="{36D1610B-3F46-40C4-A518-2A2507A696D5}" destId="{15E669A6-3457-4539-A361-D9CFF1AD5E39}" srcOrd="0" destOrd="0" presId="urn:microsoft.com/office/officeart/2005/8/layout/default#1"/>
    <dgm:cxn modelId="{12DBB5E6-3FF4-4A0B-BEDE-1B396EC39B3C}" srcId="{8782C64B-A1CE-4907-A8DE-55167757B939}" destId="{36D1610B-3F46-40C4-A518-2A2507A696D5}" srcOrd="1" destOrd="0" parTransId="{F7A15717-379C-46F1-9D09-A6CA79D3463E}" sibTransId="{7EF8F26A-3F2A-44B8-BA56-E12B5EC1146C}"/>
    <dgm:cxn modelId="{7BB48FBC-4D89-4F07-8C47-1FA19854E728}" type="presOf" srcId="{0FCB0BEA-B504-43E8-9A62-23C7C8268A53}" destId="{FE31A926-ADFE-4635-9110-276F40691796}" srcOrd="0" destOrd="0" presId="urn:microsoft.com/office/officeart/2005/8/layout/default#1"/>
    <dgm:cxn modelId="{3CE667FB-5CC7-46A8-B78E-3556E4FE8156}" srcId="{8782C64B-A1CE-4907-A8DE-55167757B939}" destId="{3520FBDF-2636-472D-B283-2363AAB92F95}" srcOrd="2" destOrd="0" parTransId="{D7517F9F-1BCB-4F84-BBEC-503A188E6B91}" sibTransId="{3C8F81E7-5759-404D-B8CF-7CBCED6198BB}"/>
    <dgm:cxn modelId="{58A0AD91-2EF9-4E1E-A82C-D558A671E160}" type="presOf" srcId="{8782C64B-A1CE-4907-A8DE-55167757B939}" destId="{D6BB9D2B-3DC8-4626-A30B-DF38890A1022}" srcOrd="0" destOrd="0" presId="urn:microsoft.com/office/officeart/2005/8/layout/default#1"/>
    <dgm:cxn modelId="{48A071A1-D6BE-44DC-867C-02DAE5CB1B60}" srcId="{8782C64B-A1CE-4907-A8DE-55167757B939}" destId="{0FCB0BEA-B504-43E8-9A62-23C7C8268A53}" srcOrd="0" destOrd="0" parTransId="{AE54E71F-0492-4F90-B95E-008E8195E610}" sibTransId="{655AB2AA-5FBF-464B-ADE2-4FCE8AF38FF7}"/>
    <dgm:cxn modelId="{3E9B38D4-556D-4E91-9128-2057D7E60CA1}" type="presOf" srcId="{3520FBDF-2636-472D-B283-2363AAB92F95}" destId="{779EFC03-71DC-4635-BDB5-6BE51C8F0D0A}" srcOrd="0" destOrd="0" presId="urn:microsoft.com/office/officeart/2005/8/layout/default#1"/>
    <dgm:cxn modelId="{56B9C2C4-6958-4760-BB94-A98C30108C2B}" type="presParOf" srcId="{D6BB9D2B-3DC8-4626-A30B-DF38890A1022}" destId="{FE31A926-ADFE-4635-9110-276F40691796}" srcOrd="0" destOrd="0" presId="urn:microsoft.com/office/officeart/2005/8/layout/default#1"/>
    <dgm:cxn modelId="{5EDFA542-C113-4DD6-85C5-D560616C304F}" type="presParOf" srcId="{D6BB9D2B-3DC8-4626-A30B-DF38890A1022}" destId="{DCE4CED8-612C-45EE-BCBA-27CB4D2FD6F8}" srcOrd="1" destOrd="0" presId="urn:microsoft.com/office/officeart/2005/8/layout/default#1"/>
    <dgm:cxn modelId="{E5F6B396-DB2D-4BA6-B7D2-3AB846E37B98}" type="presParOf" srcId="{D6BB9D2B-3DC8-4626-A30B-DF38890A1022}" destId="{15E669A6-3457-4539-A361-D9CFF1AD5E39}" srcOrd="2" destOrd="0" presId="urn:microsoft.com/office/officeart/2005/8/layout/default#1"/>
    <dgm:cxn modelId="{547CE0E7-4E2C-47B5-B552-B4CCDC4B7B8A}" type="presParOf" srcId="{D6BB9D2B-3DC8-4626-A30B-DF38890A1022}" destId="{9D33A1F9-4D63-4FB6-AFB2-9BCAC8AD5B84}" srcOrd="3" destOrd="0" presId="urn:microsoft.com/office/officeart/2005/8/layout/default#1"/>
    <dgm:cxn modelId="{3CA535C4-EB7D-4929-8829-ED79368D00E6}" type="presParOf" srcId="{D6BB9D2B-3DC8-4626-A30B-DF38890A1022}" destId="{779EFC03-71DC-4635-BDB5-6BE51C8F0D0A}" srcOrd="4" destOrd="0" presId="urn:microsoft.com/office/officeart/2005/8/layout/default#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E8E3A-2FAA-4ADD-BDFC-C54E1F101D9C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6C572-99DA-4F8F-88F2-B181A4FFD8C1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C8BA2-66F3-4D01-A3D4-C118D38468D4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4A1B5-D090-4B1C-81E6-83A6D7EAE8F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02009-14C2-472E-98E8-38DAA0B1F3E5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4736F-37C2-4CD8-B030-4C21273DA9E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1BA01-D5D9-42D7-8DCF-E95739ED7CE2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3650C-1FD5-450A-82ED-0F12C85E2BB0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4307A-7FAF-4389-82C9-11793EF537CA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9D8AA-EEF9-4712-898E-71612F1416BA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A8ADF-5E1B-473A-AB40-83D403ECBB01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0F963-AC35-4BD6-9497-4E9545D7368A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3CF7-2B59-45DC-B63F-C8558D03B8BF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61D8C-56EC-473F-B05D-C8F115BD398E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AA6EE-DBF3-4DCB-BEC2-12E61FD28B91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A5334-623A-489C-9570-3010EF9890C0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B9A29-3EF5-41BE-A885-93A5840C2858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FAAA8-6FBF-4867-91B3-024BAF023D4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B2A7D-FA31-467A-B811-DA3F1639E204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0B8D8-0246-48EC-88DB-EF67188E7BF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8CDE9-FBF7-48C7-8FC0-E55181655F1B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9060F-A0CC-445B-9CE6-CD14F9DCEB60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3CDCA2-0911-49FB-A308-07BA2D56C8DC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0146345B-1A3B-466B-AF64-8BD3783ADEB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3.xml"/><Relationship Id="rId7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8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82475" cy="6872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Freeform: Shape 1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89" name="Заголовок 1"/>
          <p:cNvSpPr>
            <a:spLocks noGrp="1"/>
          </p:cNvSpPr>
          <p:nvPr>
            <p:ph type="title"/>
          </p:nvPr>
        </p:nvSpPr>
        <p:spPr>
          <a:xfrm>
            <a:off x="268288" y="312738"/>
            <a:ext cx="11645900" cy="1084262"/>
          </a:xfrm>
        </p:spPr>
        <p:txBody>
          <a:bodyPr/>
          <a:lstStyle/>
          <a:p>
            <a:pPr eaLnBrk="1" hangingPunct="1"/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0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3091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3092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 rtlCol="0" anchor="ctr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деятельности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административных комиссий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alt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ородского округа</a:t>
            </a:r>
            <a:endParaRPr lang="ru-RU" alt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z="40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города Калуги </a:t>
            </a:r>
            <a: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000" b="1" dirty="0" smtClean="0">
                <a:solidFill>
                  <a:schemeClr val="bg1"/>
                </a:solidFill>
                <a:latin typeface="Times New Roman"/>
                <a:cs typeface="Times New Roman"/>
              </a:rPr>
              <a:t>за 2025 </a:t>
            </a:r>
            <a:r>
              <a:rPr lang="ru-RU" altLang="ru-RU" sz="4000" b="1" dirty="0">
                <a:solidFill>
                  <a:schemeClr val="bg1"/>
                </a:solidFill>
                <a:latin typeface="Times New Roman"/>
                <a:cs typeface="Times New Roman"/>
              </a:rPr>
              <a:t>года</a:t>
            </a:r>
            <a:endParaRPr lang="ru-RU" sz="4000" dirty="0">
              <a:solidFill>
                <a:schemeClr val="bg1"/>
              </a:solidFill>
              <a:ea typeface="Calibri"/>
              <a:cs typeface="Calibri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pic>
        <p:nvPicPr>
          <p:cNvPr id="2070" name="Рисунок 4" descr="Изображение выглядит как текст, Шрифт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FFFFF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9745807" y="156369"/>
            <a:ext cx="22796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82475" cy="6872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Freeform: Shape 1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81" name="Заголовок 1"/>
          <p:cNvSpPr>
            <a:spLocks noGrp="1"/>
          </p:cNvSpPr>
          <p:nvPr>
            <p:ph type="title"/>
          </p:nvPr>
        </p:nvSpPr>
        <p:spPr>
          <a:xfrm>
            <a:off x="268288" y="312738"/>
            <a:ext cx="11645900" cy="1084262"/>
          </a:xfrm>
        </p:spPr>
        <p:txBody>
          <a:bodyPr/>
          <a:lstStyle/>
          <a:p>
            <a:pPr eaLnBrk="1" hangingPunct="1"/>
            <a:r>
              <a:rPr lang="en-US" altLang="ru-RU" sz="3200" b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ru-RU" sz="3200" b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2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>
              <a:latin typeface="Calibri" pitchFamily="34" charset="0"/>
            </a:endParaRPr>
          </a:p>
        </p:txBody>
      </p:sp>
      <p:sp>
        <p:nvSpPr>
          <p:cNvPr id="11283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>
              <a:latin typeface="Calibri" pitchFamily="34" charset="0"/>
            </a:endParaRPr>
          </a:p>
        </p:txBody>
      </p:sp>
      <p:sp>
        <p:nvSpPr>
          <p:cNvPr id="11284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>
              <a:latin typeface="Calibri" pitchFamily="34" charset="0"/>
            </a:endParaRPr>
          </a:p>
        </p:txBody>
      </p:sp>
      <p:sp>
        <p:nvSpPr>
          <p:cNvPr id="11285" name="AutoShape 2" descr="Picture background"/>
          <p:cNvSpPr>
            <a:spLocks noChangeAspect="1" noChangeArrowheads="1"/>
          </p:cNvSpPr>
          <p:nvPr/>
        </p:nvSpPr>
        <p:spPr bwMode="auto">
          <a:xfrm>
            <a:off x="4652963" y="-800100"/>
            <a:ext cx="2273300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>
              <a:latin typeface="Calibri" pitchFamily="34" charset="0"/>
            </a:endParaRPr>
          </a:p>
        </p:txBody>
      </p:sp>
      <p:sp>
        <p:nvSpPr>
          <p:cNvPr id="11286" name="AutoShape 4" descr="Picture background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>
              <a:latin typeface="Calibri" pitchFamily="34" charset="0"/>
            </a:endParaRPr>
          </a:p>
        </p:txBody>
      </p:sp>
      <p:sp>
        <p:nvSpPr>
          <p:cNvPr id="11287" name="Объект 3"/>
          <p:cNvSpPr txBox="1">
            <a:spLocks/>
          </p:cNvSpPr>
          <p:nvPr/>
        </p:nvSpPr>
        <p:spPr bwMode="auto">
          <a:xfrm>
            <a:off x="828675" y="2630488"/>
            <a:ext cx="10548938" cy="12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ru-RU" altLang="ru-RU" sz="60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Спасибо за внимание!</a:t>
            </a:r>
          </a:p>
        </p:txBody>
      </p:sp>
      <p:pic>
        <p:nvPicPr>
          <p:cNvPr id="17" name="Рисунок 4" descr="Изображение выглядит как текст, Шрифт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FFFFF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9786938" y="115888"/>
            <a:ext cx="22796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82475" cy="6872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Freeform: Shape 1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13" name="Заголовок 1"/>
          <p:cNvSpPr>
            <a:spLocks noGrp="1"/>
          </p:cNvSpPr>
          <p:nvPr>
            <p:ph type="title"/>
          </p:nvPr>
        </p:nvSpPr>
        <p:spPr>
          <a:xfrm>
            <a:off x="268288" y="312738"/>
            <a:ext cx="11645900" cy="1084262"/>
          </a:xfrm>
        </p:spPr>
        <p:txBody>
          <a:bodyPr/>
          <a:lstStyle/>
          <a:p>
            <a:pPr eaLnBrk="1" hangingPunct="1"/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4115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4116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</p:nvPr>
        </p:nvGraphicFramePr>
        <p:xfrm>
          <a:off x="1498789" y="849985"/>
          <a:ext cx="9482323" cy="5830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" name="Рисунок 4" descr="Изображение выглядит как текст, Шрифт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FFFF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9764933" y="75285"/>
            <a:ext cx="22796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82475" cy="6872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Freeform: Shape 1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37" name="Заголовок 1"/>
          <p:cNvSpPr>
            <a:spLocks noGrp="1"/>
          </p:cNvSpPr>
          <p:nvPr>
            <p:ph type="title"/>
          </p:nvPr>
        </p:nvSpPr>
        <p:spPr>
          <a:xfrm>
            <a:off x="0" y="236538"/>
            <a:ext cx="11645900" cy="1084262"/>
          </a:xfrm>
        </p:spPr>
        <p:txBody>
          <a:bodyPr/>
          <a:lstStyle/>
          <a:p>
            <a:pPr eaLnBrk="1" hangingPunct="1"/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8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5139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5140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pic>
        <p:nvPicPr>
          <p:cNvPr id="19" name="Рисунок 5" descr="Расширение бизнеса контур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4909751" y="5082745"/>
            <a:ext cx="1738183" cy="1392844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5" name="Прямоугольник 4"/>
          <p:cNvSpPr/>
          <p:nvPr/>
        </p:nvSpPr>
        <p:spPr>
          <a:xfrm>
            <a:off x="7427913" y="2659063"/>
            <a:ext cx="3173412" cy="5349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2024 </a:t>
            </a: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год - 25</a:t>
            </a: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%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080125" y="1349375"/>
            <a:ext cx="5435600" cy="9794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Устранено </a:t>
            </a:r>
            <a:b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</a:b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без составления протоколов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056438" y="3565525"/>
            <a:ext cx="4254500" cy="5349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  </a:t>
            </a: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    2025 год - 55%</a:t>
            </a:r>
            <a:endParaRPr lang="ru-RU" sz="3200" b="1" dirty="0">
              <a:solidFill>
                <a:schemeClr val="bg1"/>
              </a:solidFill>
              <a:latin typeface="Times New Roman"/>
              <a:ea typeface="+mn-lt"/>
              <a:cs typeface="Times New Roman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604963" y="1325563"/>
            <a:ext cx="3405187" cy="9779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Выявлено правонарушений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636713" y="2724150"/>
            <a:ext cx="3173412" cy="5365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2024 год </a:t>
            </a: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- 1626 </a:t>
            </a:r>
            <a:endParaRPr lang="ru-RU" sz="3200" b="1" dirty="0">
              <a:solidFill>
                <a:schemeClr val="bg1"/>
              </a:solidFill>
              <a:latin typeface="Times New Roman"/>
              <a:ea typeface="+mn-lt"/>
              <a:cs typeface="Times New Roman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93775" y="3630613"/>
            <a:ext cx="5407025" cy="5349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     2025 </a:t>
            </a:r>
            <a:r>
              <a:rPr lang="ru-RU" sz="3200" b="1" dirty="0">
                <a:solidFill>
                  <a:schemeClr val="bg1"/>
                </a:solidFill>
                <a:latin typeface="Times New Roman"/>
                <a:ea typeface="+mn-lt"/>
                <a:cs typeface="Times New Roman"/>
              </a:rPr>
              <a:t>год – 4310/ </a:t>
            </a:r>
            <a:r>
              <a:rPr lang="ru-RU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+mn-lt"/>
                <a:cs typeface="Times New Roman"/>
              </a:rPr>
              <a:t>+</a:t>
            </a:r>
            <a:r>
              <a:rPr lang="ru-RU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+mn-lt"/>
                <a:cs typeface="Times New Roman"/>
              </a:rPr>
              <a:t>250%</a:t>
            </a:r>
          </a:p>
        </p:txBody>
      </p:sp>
      <p:pic>
        <p:nvPicPr>
          <p:cNvPr id="22" name="Рисунок 4" descr="Изображение выглядит как текст, Шрифт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FFFF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9817494" y="47625"/>
            <a:ext cx="22796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82475" cy="6872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Freeform: Shape 1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61" name="Заголовок 1"/>
          <p:cNvSpPr>
            <a:spLocks noGrp="1"/>
          </p:cNvSpPr>
          <p:nvPr>
            <p:ph type="title"/>
          </p:nvPr>
        </p:nvSpPr>
        <p:spPr>
          <a:xfrm>
            <a:off x="268288" y="312738"/>
            <a:ext cx="11645900" cy="1084262"/>
          </a:xfrm>
        </p:spPr>
        <p:txBody>
          <a:bodyPr/>
          <a:lstStyle/>
          <a:p>
            <a:pPr eaLnBrk="1" hangingPunct="1"/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2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6163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6164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2552382" y="677347"/>
          <a:ext cx="8513307" cy="5819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ертикальный свиток 4"/>
          <p:cNvSpPr/>
          <p:nvPr/>
        </p:nvSpPr>
        <p:spPr>
          <a:xfrm>
            <a:off x="88900" y="1684338"/>
            <a:ext cx="2324100" cy="2413000"/>
          </a:xfrm>
          <a:prstGeom prst="vertic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благоустройства</a:t>
            </a:r>
          </a:p>
        </p:txBody>
      </p:sp>
      <p:sp>
        <p:nvSpPr>
          <p:cNvPr id="6167" name="TextBox 12"/>
          <p:cNvSpPr txBox="1">
            <a:spLocks noChangeArrowheads="1"/>
          </p:cNvSpPr>
          <p:nvPr/>
        </p:nvSpPr>
        <p:spPr bwMode="auto">
          <a:xfrm>
            <a:off x="3132138" y="977900"/>
            <a:ext cx="8921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ru-RU" altLang="ru-RU" sz="2400" b="1" dirty="0">
              <a:latin typeface="Calibri" pitchFamily="34" charset="0"/>
            </a:endParaRPr>
          </a:p>
          <a:p>
            <a:pPr algn="ctr" eaLnBrk="1" hangingPunct="1"/>
            <a:r>
              <a:rPr lang="ru-RU" altLang="ru-RU" sz="2400" b="1" dirty="0">
                <a:latin typeface="Calibri" pitchFamily="34" charset="0"/>
              </a:rPr>
              <a:t>1867</a:t>
            </a:r>
          </a:p>
          <a:p>
            <a:pPr algn="ctr" eaLnBrk="1" hangingPunct="1"/>
            <a:endParaRPr lang="ru-RU" altLang="ru-RU" sz="2400" dirty="0">
              <a:latin typeface="Calibri" pitchFamily="34" charset="0"/>
            </a:endParaRPr>
          </a:p>
        </p:txBody>
      </p:sp>
      <p:sp>
        <p:nvSpPr>
          <p:cNvPr id="6168" name="TextBox 14"/>
          <p:cNvSpPr txBox="1">
            <a:spLocks noChangeArrowheads="1"/>
          </p:cNvSpPr>
          <p:nvPr/>
        </p:nvSpPr>
        <p:spPr bwMode="auto">
          <a:xfrm>
            <a:off x="4545013" y="2722563"/>
            <a:ext cx="892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b="1" dirty="0">
                <a:latin typeface="Calibri" pitchFamily="34" charset="0"/>
                <a:cs typeface="Times New Roman" pitchFamily="18" charset="0"/>
              </a:rPr>
              <a:t>1613</a:t>
            </a:r>
          </a:p>
        </p:txBody>
      </p:sp>
      <p:sp>
        <p:nvSpPr>
          <p:cNvPr id="6169" name="TextBox 18"/>
          <p:cNvSpPr txBox="1">
            <a:spLocks noChangeArrowheads="1"/>
          </p:cNvSpPr>
          <p:nvPr/>
        </p:nvSpPr>
        <p:spPr bwMode="auto">
          <a:xfrm>
            <a:off x="4598988" y="3883025"/>
            <a:ext cx="652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ru-RU" altLang="ru-RU" sz="2400" b="1" dirty="0">
                <a:latin typeface="Calibri" pitchFamily="34" charset="0"/>
              </a:rPr>
              <a:t>254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72413" y="5410200"/>
            <a:ext cx="6508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latin typeface="+mj-lt"/>
                <a:cs typeface="Arial" panose="020B0604020202020204" pitchFamily="34" charset="0"/>
              </a:rPr>
              <a:t>207</a:t>
            </a:r>
          </a:p>
        </p:txBody>
      </p:sp>
      <p:sp>
        <p:nvSpPr>
          <p:cNvPr id="6171" name="TextBox 2"/>
          <p:cNvSpPr txBox="1">
            <a:spLocks noChangeArrowheads="1"/>
          </p:cNvSpPr>
          <p:nvPr/>
        </p:nvSpPr>
        <p:spPr bwMode="auto">
          <a:xfrm>
            <a:off x="3394075" y="5167313"/>
            <a:ext cx="336708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2800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Нарушение тишины </a:t>
            </a:r>
          </a:p>
          <a:p>
            <a:r>
              <a:rPr lang="ru-RU" altLang="ru-RU" sz="2800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покоя граждан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692150" y="4926013"/>
            <a:ext cx="10766425" cy="412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Рисунок 4" descr="Изображение выглядит как текст, Шрифт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FFFF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9857076" y="112713"/>
            <a:ext cx="22796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82475" cy="6872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Freeform: Shape 1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185" name="Заголовок 1"/>
          <p:cNvSpPr>
            <a:spLocks noGrp="1"/>
          </p:cNvSpPr>
          <p:nvPr>
            <p:ph type="title"/>
          </p:nvPr>
        </p:nvSpPr>
        <p:spPr>
          <a:xfrm>
            <a:off x="268288" y="312738"/>
            <a:ext cx="11645900" cy="1084262"/>
          </a:xfrm>
        </p:spPr>
        <p:txBody>
          <a:bodyPr/>
          <a:lstStyle/>
          <a:p>
            <a:pPr eaLnBrk="1" hangingPunct="1"/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7187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7188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pic>
        <p:nvPicPr>
          <p:cNvPr id="15" name="Graphic 8" descr="Молоток судьи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 l="3333" t="3292" r="-3333" b="-3292"/>
          <a:stretch/>
        </p:blipFill>
        <p:spPr bwMode="auto">
          <a:xfrm>
            <a:off x="1728502" y="854581"/>
            <a:ext cx="1562008" cy="1583916"/>
          </a:xfrm>
          <a:prstGeom prst="rect">
            <a:avLst/>
          </a:prstGeom>
          <a:noFill/>
          <a:ln>
            <a:noFill/>
          </a:ln>
          <a:extLst/>
        </p:spPr>
      </p:pic>
      <p:graphicFrame>
        <p:nvGraphicFramePr>
          <p:cNvPr id="19" name="Объект 18"/>
          <p:cNvGraphicFramePr>
            <a:graphicFrameLocks noGrp="1"/>
          </p:cNvGraphicFramePr>
          <p:nvPr>
            <p:ph idx="1"/>
          </p:nvPr>
        </p:nvGraphicFramePr>
        <p:xfrm>
          <a:off x="2701319" y="857431"/>
          <a:ext cx="6795894" cy="4371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191" name="Прямоугольник 4"/>
          <p:cNvSpPr>
            <a:spLocks noChangeArrowheads="1"/>
          </p:cNvSpPr>
          <p:nvPr/>
        </p:nvSpPr>
        <p:spPr bwMode="auto">
          <a:xfrm>
            <a:off x="3452813" y="5622925"/>
            <a:ext cx="715645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Взыскано штрафов </a:t>
            </a:r>
            <a:r>
              <a:rPr lang="ru-RU" alt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4 124 677 руб.</a:t>
            </a:r>
            <a:endParaRPr lang="ru-RU" altLang="ru-RU" dirty="0">
              <a:solidFill>
                <a:schemeClr val="tx2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21" name="Рисунок 5" descr="Деньги контур"/>
          <p:cNvPicPr>
            <a:picLocks noChangeAspect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2056051" y="5358029"/>
            <a:ext cx="914400" cy="91440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22" name="Рисунок 4" descr="Изображение выглядит как текст, Шрифт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FFFFFF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9857076" y="68073"/>
            <a:ext cx="22796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82475" cy="6872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Freeform: Shape 1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209" name="Заголовок 1"/>
          <p:cNvSpPr>
            <a:spLocks noGrp="1"/>
          </p:cNvSpPr>
          <p:nvPr>
            <p:ph type="title"/>
          </p:nvPr>
        </p:nvSpPr>
        <p:spPr>
          <a:xfrm>
            <a:off x="268288" y="312738"/>
            <a:ext cx="11645900" cy="1084262"/>
          </a:xfrm>
        </p:spPr>
        <p:txBody>
          <a:bodyPr/>
          <a:lstStyle/>
          <a:p>
            <a:pPr eaLnBrk="1" hangingPunct="1"/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0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8211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8212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1850717" y="660506"/>
          <a:ext cx="9483606" cy="3383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9" name="Рисунок 8" descr="Неуравновешенные веса со сплошной заливкой"/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309525" y="3607979"/>
            <a:ext cx="1411285" cy="1390422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8215" name="Прямоугольник 5"/>
          <p:cNvSpPr>
            <a:spLocks noChangeArrowheads="1"/>
          </p:cNvSpPr>
          <p:nvPr/>
        </p:nvSpPr>
        <p:spPr bwMode="auto">
          <a:xfrm>
            <a:off x="3336925" y="4522788"/>
            <a:ext cx="68453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Направлено на рассмотрение в ССП  395 постановлений </a:t>
            </a:r>
          </a:p>
        </p:txBody>
      </p:sp>
      <p:pic>
        <p:nvPicPr>
          <p:cNvPr id="17" name="Рисунок 4" descr="Изображение выглядит как текст, Шрифт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FFFFFF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9826625" y="71755"/>
            <a:ext cx="22796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82475" cy="6872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Freeform: Shape 1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42" name="Заголовок 1"/>
          <p:cNvSpPr>
            <a:spLocks noGrp="1"/>
          </p:cNvSpPr>
          <p:nvPr>
            <p:ph type="title"/>
          </p:nvPr>
        </p:nvSpPr>
        <p:spPr>
          <a:xfrm>
            <a:off x="268288" y="312738"/>
            <a:ext cx="11645900" cy="1084262"/>
          </a:xfrm>
        </p:spPr>
        <p:txBody>
          <a:bodyPr/>
          <a:lstStyle/>
          <a:p>
            <a:pPr eaLnBrk="1" hangingPunct="1"/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3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1044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1045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graphicFrame>
        <p:nvGraphicFramePr>
          <p:cNvPr id="1026" name="Объект 8"/>
          <p:cNvGraphicFramePr>
            <a:graphicFrameLocks noGrp="1"/>
          </p:cNvGraphicFramePr>
          <p:nvPr>
            <p:ph idx="1"/>
          </p:nvPr>
        </p:nvGraphicFramePr>
        <p:xfrm>
          <a:off x="604838" y="774700"/>
          <a:ext cx="10972800" cy="5627688"/>
        </p:xfrm>
        <a:graphic>
          <a:graphicData uri="http://schemas.openxmlformats.org/presentationml/2006/ole">
            <p:oleObj spid="_x0000_s1026" name="Диаграмма" r:id="rId3" imgW="10979848" imgH="5633192" progId="Excel.Chart.8">
              <p:embed/>
            </p:oleObj>
          </a:graphicData>
        </a:graphic>
      </p:graphicFrame>
      <p:pic>
        <p:nvPicPr>
          <p:cNvPr id="15" name="Рисунок 4" descr="Изображение выглядит как текст, Шрифт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FFFF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9802813" y="61912"/>
            <a:ext cx="22796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82475" cy="6872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Freeform: Shape 1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233" name="Заголовок 1"/>
          <p:cNvSpPr>
            <a:spLocks noGrp="1"/>
          </p:cNvSpPr>
          <p:nvPr>
            <p:ph type="title"/>
          </p:nvPr>
        </p:nvSpPr>
        <p:spPr>
          <a:xfrm>
            <a:off x="301625" y="165100"/>
            <a:ext cx="11645900" cy="1084263"/>
          </a:xfrm>
        </p:spPr>
        <p:txBody>
          <a:bodyPr/>
          <a:lstStyle/>
          <a:p>
            <a:pPr eaLnBrk="1" hangingPunct="1"/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9235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9236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9237" name="Объект 3"/>
          <p:cNvSpPr>
            <a:spLocks noGrp="1"/>
          </p:cNvSpPr>
          <p:nvPr>
            <p:ph idx="1"/>
          </p:nvPr>
        </p:nvSpPr>
        <p:spPr>
          <a:xfrm>
            <a:off x="2782888" y="193675"/>
            <a:ext cx="5789612" cy="12890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altLang="ru-RU" sz="4400" b="1" dirty="0" smtClean="0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Выявление БРТС</a:t>
            </a:r>
          </a:p>
        </p:txBody>
      </p:sp>
      <p:sp>
        <p:nvSpPr>
          <p:cNvPr id="9238" name="AutoShape 2" descr="Picture background"/>
          <p:cNvSpPr>
            <a:spLocks noChangeAspect="1" noChangeArrowheads="1"/>
          </p:cNvSpPr>
          <p:nvPr/>
        </p:nvSpPr>
        <p:spPr bwMode="auto">
          <a:xfrm>
            <a:off x="4652963" y="-800100"/>
            <a:ext cx="2273300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sp>
        <p:nvSpPr>
          <p:cNvPr id="9239" name="AutoShape 4" descr="Picture background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>
              <a:latin typeface="Calibri" pitchFamily="34" charset="0"/>
            </a:endParaRPr>
          </a:p>
        </p:txBody>
      </p:sp>
      <p:graphicFrame>
        <p:nvGraphicFramePr>
          <p:cNvPr id="15" name="Схема 14">
            <a:extLst/>
          </p:cNvPr>
          <p:cNvGraphicFramePr/>
          <p:nvPr/>
        </p:nvGraphicFramePr>
        <p:xfrm>
          <a:off x="3616410" y="1729945"/>
          <a:ext cx="8318559" cy="4599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241" name="Объект 3"/>
          <p:cNvSpPr txBox="1">
            <a:spLocks/>
          </p:cNvSpPr>
          <p:nvPr/>
        </p:nvSpPr>
        <p:spPr bwMode="auto">
          <a:xfrm>
            <a:off x="573088" y="609600"/>
            <a:ext cx="11445875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 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БРТС – </a:t>
            </a:r>
            <a:r>
              <a:rPr lang="ru-RU" altLang="ru-RU" sz="2400" b="1" dirty="0" err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безхозяйное</a:t>
            </a:r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брошенное, разукомплектованное транспортное средство</a:t>
            </a: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v"/>
            </a:pPr>
            <a:endParaRPr lang="ru-RU" altLang="ru-RU" sz="2000" b="1" dirty="0">
              <a:solidFill>
                <a:schemeClr val="bg1"/>
              </a:solidFill>
              <a:latin typeface="Times New Roman" pitchFamily="18" charset="0"/>
              <a:cs typeface="Calibri" pitchFamily="34" charset="0"/>
            </a:endParaRPr>
          </a:p>
        </p:txBody>
      </p:sp>
      <p:sp>
        <p:nvSpPr>
          <p:cNvPr id="9242" name="Объект 3"/>
          <p:cNvSpPr txBox="1">
            <a:spLocks/>
          </p:cNvSpPr>
          <p:nvPr/>
        </p:nvSpPr>
        <p:spPr bwMode="auto">
          <a:xfrm>
            <a:off x="534988" y="1274763"/>
            <a:ext cx="5403850" cy="487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ru-RU" altLang="ru-RU" sz="24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ru-RU" altLang="ru-RU" sz="2800" b="1" u="sng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признаки БРТС : </a:t>
            </a: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v"/>
            </a:pPr>
            <a:r>
              <a:rPr lang="ru-RU" altLang="ru-RU" sz="28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6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стоит более 10 дней без </a:t>
            </a:r>
          </a:p>
          <a:p>
            <a:pPr eaLnBrk="1" hangingPunct="1">
              <a:spcBef>
                <a:spcPct val="20000"/>
              </a:spcBef>
            </a:pPr>
            <a:r>
              <a:rPr lang="ru-RU" altLang="ru-RU" sz="26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передвижения</a:t>
            </a: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v"/>
            </a:pPr>
            <a:r>
              <a:rPr lang="ru-RU" altLang="ru-RU" sz="26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брошенное</a:t>
            </a: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v"/>
            </a:pPr>
            <a:r>
              <a:rPr lang="ru-RU" altLang="ru-RU" sz="26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после ДТП </a:t>
            </a:r>
            <a:br>
              <a:rPr lang="ru-RU" altLang="ru-RU" sz="26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altLang="ru-RU" sz="26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lang="ru-RU" altLang="ru-RU" sz="20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(повреждения кузова, обгоревшее и т.п.)</a:t>
            </a: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v"/>
            </a:pPr>
            <a:r>
              <a:rPr lang="ru-RU" altLang="ru-RU" sz="26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отсутствуют детали кузова</a:t>
            </a:r>
            <a:r>
              <a:rPr lang="ru-RU" altLang="ru-RU" sz="28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altLang="ru-RU" sz="28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altLang="ru-RU" sz="28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lang="ru-RU" altLang="ru-RU" sz="20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(капот, крышка багажника, двери и т.п.)</a:t>
            </a: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v"/>
            </a:pPr>
            <a:r>
              <a:rPr lang="ru-RU" altLang="ru-RU" sz="280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6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нет стекол и колес</a:t>
            </a: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v"/>
            </a:pPr>
            <a:endParaRPr lang="ru-RU" altLang="ru-RU" sz="2000" b="1">
              <a:solidFill>
                <a:schemeClr val="bg1"/>
              </a:solidFill>
              <a:latin typeface="Times New Roman" pitchFamily="18" charset="0"/>
              <a:cs typeface="Calibri" pitchFamily="34" charset="0"/>
            </a:endParaRPr>
          </a:p>
        </p:txBody>
      </p:sp>
      <p:pic>
        <p:nvPicPr>
          <p:cNvPr id="21" name="Рисунок 4" descr="Изображение выглядит как текст, Шрифт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FFFF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9809451" y="92259"/>
            <a:ext cx="22796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0"/>
            <a:ext cx="12182475" cy="68722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Freeform: Shape 1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57" name="Заголовок 1"/>
          <p:cNvSpPr>
            <a:spLocks noGrp="1"/>
          </p:cNvSpPr>
          <p:nvPr>
            <p:ph type="title"/>
          </p:nvPr>
        </p:nvSpPr>
        <p:spPr>
          <a:xfrm>
            <a:off x="268288" y="312738"/>
            <a:ext cx="11645900" cy="1084262"/>
          </a:xfrm>
        </p:spPr>
        <p:txBody>
          <a:bodyPr/>
          <a:lstStyle/>
          <a:p>
            <a:pPr eaLnBrk="1" hangingPunct="1"/>
            <a:r>
              <a:rPr lang="en-US" altLang="ru-RU" sz="3200" b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ru-RU" sz="3200" b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3200" b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8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>
              <a:latin typeface="Calibri" pitchFamily="34" charset="0"/>
            </a:endParaRPr>
          </a:p>
        </p:txBody>
      </p:sp>
      <p:sp>
        <p:nvSpPr>
          <p:cNvPr id="10259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>
              <a:latin typeface="Calibri" pitchFamily="34" charset="0"/>
            </a:endParaRPr>
          </a:p>
        </p:txBody>
      </p:sp>
      <p:sp>
        <p:nvSpPr>
          <p:cNvPr id="10260" name="AutoShape 6" descr="Picture background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>
              <a:latin typeface="Calibri" pitchFamily="34" charset="0"/>
            </a:endParaRPr>
          </a:p>
        </p:txBody>
      </p:sp>
      <p:sp>
        <p:nvSpPr>
          <p:cNvPr id="10261" name="AutoShape 4" descr="Picture background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>
              <a:latin typeface="Calibri" pitchFamily="34" charset="0"/>
            </a:endParaRPr>
          </a:p>
        </p:txBody>
      </p:sp>
      <p:sp>
        <p:nvSpPr>
          <p:cNvPr id="23" name="Freeform: Shape 19">
            <a:extLst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140113" y="1564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24" name="Схема 23">
            <a:extLst/>
          </p:cNvPr>
          <p:cNvGraphicFramePr/>
          <p:nvPr/>
        </p:nvGraphicFramePr>
        <p:xfrm>
          <a:off x="2148521" y="659026"/>
          <a:ext cx="7077857" cy="5461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7" name="Рисунок 25" descr="Динамик телефона  со сплошной заливкой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64198" y="1105288"/>
            <a:ext cx="8239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8" name="Рисунок 26" descr="Изображение выглядит как логотип, Графика, Шрифт, символ&#10;&#10;Содержимое, созданное ИИ, может быть неверным."/>
          <p:cNvPicPr>
            <a:picLocks noChangeAspect="1"/>
          </p:cNvPicPr>
          <p:nvPr/>
        </p:nvPicPr>
        <p:blipFill>
          <a:blip r:embed="rId7"/>
          <a:srcRect l="33868" t="19984" r="32744" b="19388"/>
          <a:stretch>
            <a:fillRect/>
          </a:stretch>
        </p:blipFill>
        <p:spPr bwMode="auto">
          <a:xfrm>
            <a:off x="3009622" y="2951980"/>
            <a:ext cx="103663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9" name="Рисунок 27" descr="Интернет со сплошной заливкой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86808" y="4877874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4" descr="Изображение выглядит как текст, Шрифт, Графика, логотип&#10;&#10;Автоматически созданное описание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FFFFFF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9795457" y="45020"/>
            <a:ext cx="22796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10488</TotalTime>
  <Words>180</Words>
  <Application>Microsoft Office PowerPoint</Application>
  <PresentationFormat>Произвольный</PresentationFormat>
  <Paragraphs>67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Тема Office</vt:lpstr>
      <vt:lpstr>Диаграмма Microsoft Excel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Ассоциация ТОС, как основной инструмент в создании и развитии эффективно взаимодействующей системы ТОС</dc:title>
  <dc:creator>Шеляпина Анастасия Викторовна</dc:creator>
  <cp:lastModifiedBy>harlamenkovpi</cp:lastModifiedBy>
  <cp:revision>1446</cp:revision>
  <dcterms:created xsi:type="dcterms:W3CDTF">2024-11-27T05:30:32Z</dcterms:created>
  <dcterms:modified xsi:type="dcterms:W3CDTF">2026-02-02T11:46:52Z</dcterms:modified>
</cp:coreProperties>
</file>